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61" r:id="rId5"/>
    <p:sldId id="262" r:id="rId6"/>
    <p:sldId id="265" r:id="rId7"/>
    <p:sldId id="266" r:id="rId8"/>
    <p:sldId id="269" r:id="rId9"/>
    <p:sldId id="263" r:id="rId10"/>
  </p:sldIdLst>
  <p:sldSz cx="9144000" cy="6858000" type="screen4x3"/>
  <p:notesSz cx="9823450" cy="6808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8" autoAdjust="0"/>
    <p:restoredTop sz="94647" autoAdjust="0"/>
  </p:normalViewPr>
  <p:slideViewPr>
    <p:cSldViewPr>
      <p:cViewPr varScale="1">
        <p:scale>
          <a:sx n="74" d="100"/>
          <a:sy n="74" d="100"/>
        </p:scale>
        <p:origin x="-37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786" y="-90"/>
      </p:cViewPr>
      <p:guideLst>
        <p:guide orient="horz" pos="2144"/>
        <p:guide pos="3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roundedCorners val="1"/>
  <c:style val="2"/>
  <c:chart>
    <c:autoTitleDeleted val="1"/>
    <c:view3D>
      <c:rotX val="0"/>
      <c:hPercent val="104"/>
      <c:rotY val="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5598290598290598"/>
          <c:y val="2.4064171122994651E-2"/>
          <c:w val="0.63247863247863245"/>
          <c:h val="0.86631016042780751"/>
        </c:manualLayout>
      </c:layout>
      <c:bar3D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Pepe</c:v>
                </c:pt>
              </c:strCache>
            </c:strRef>
          </c:tx>
          <c:spPr>
            <a:solidFill>
              <a:srgbClr val="00CCFF"/>
            </a:soli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invertIfNegative val="1"/>
          <c:dLbls>
            <c:spPr>
              <a:noFill/>
              <a:ln w="20645">
                <a:noFill/>
              </a:ln>
            </c:spPr>
            <c:txPr>
              <a:bodyPr/>
              <a:lstStyle/>
              <a:p>
                <a:pPr>
                  <a:defRPr sz="1077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1"/>
            <c:showBubbleSize val="1"/>
            <c:showLeaderLines val="0"/>
          </c:dLbls>
          <c:cat>
            <c:strRef>
              <c:f>Sheet1!$A$2:$A$3</c:f>
              <c:strCache>
                <c:ptCount val="2"/>
                <c:pt idx="0">
                  <c:v>Mate</c:v>
                </c:pt>
                <c:pt idx="1">
                  <c:v>Ingles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5.5</c:v>
                </c:pt>
                <c:pt idx="1">
                  <c:v>7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254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:ln>
                  <a:effectLst/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Luisa</c:v>
                </c:pt>
              </c:strCache>
            </c:strRef>
          </c:tx>
          <c:spPr>
            <a:solidFill>
              <a:srgbClr val="FFFF00"/>
            </a:solidFill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invertIfNegative val="1"/>
          <c:dLbls>
            <c:spPr>
              <a:noFill/>
              <a:ln w="20645">
                <a:noFill/>
              </a:ln>
            </c:spPr>
            <c:txPr>
              <a:bodyPr/>
              <a:lstStyle/>
              <a:p>
                <a:pPr>
                  <a:defRPr sz="1077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1"/>
            <c:showBubbleSize val="1"/>
            <c:showLeaderLines val="0"/>
          </c:dLbls>
          <c:cat>
            <c:strRef>
              <c:f>Sheet1!$A$2:$A$3</c:f>
              <c:strCache>
                <c:ptCount val="2"/>
                <c:pt idx="0">
                  <c:v>Mate</c:v>
                </c:pt>
                <c:pt idx="1">
                  <c:v>Ingles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7.25</c:v>
                </c:pt>
                <c:pt idx="1">
                  <c:v>8.5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25400" cap="flat" cmpd="sng" algn="ctr">
                    <a:solidFill>
                      <a:schemeClr val="accent2">
                        <a:shade val="50000"/>
                      </a:schemeClr>
                    </a:solidFill>
                    <a:prstDash val="solid"/>
                  </a:ln>
                  <a:effectLst/>
                </c14:spPr>
              </c14:invertSolidFillFmt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Juan</c:v>
                </c:pt>
              </c:strCache>
            </c:strRef>
          </c:tx>
          <c:spPr>
            <a:solidFill>
              <a:srgbClr val="AAAAFF"/>
            </a:solidFill>
            <a:ln w="25400" cap="flat" cmpd="sng" algn="ctr">
              <a:solidFill>
                <a:schemeClr val="accent3">
                  <a:shade val="50000"/>
                </a:schemeClr>
              </a:solidFill>
              <a:prstDash val="solid"/>
            </a:ln>
            <a:effectLst/>
          </c:spPr>
          <c:invertIfNegative val="1"/>
          <c:dLbls>
            <c:spPr>
              <a:noFill/>
              <a:ln w="20645">
                <a:noFill/>
              </a:ln>
            </c:spPr>
            <c:txPr>
              <a:bodyPr/>
              <a:lstStyle/>
              <a:p>
                <a:pPr>
                  <a:defRPr sz="1077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1"/>
            <c:showBubbleSize val="1"/>
            <c:showLeaderLines val="0"/>
          </c:dLbls>
          <c:cat>
            <c:strRef>
              <c:f>Sheet1!$A$2:$A$3</c:f>
              <c:strCache>
                <c:ptCount val="2"/>
                <c:pt idx="0">
                  <c:v>Mate</c:v>
                </c:pt>
                <c:pt idx="1">
                  <c:v>Ingles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4.75</c:v>
                </c:pt>
                <c:pt idx="1">
                  <c:v>6.5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25400" cap="flat" cmpd="sng" algn="ctr">
                    <a:solidFill>
                      <a:schemeClr val="accent3">
                        <a:shade val="50000"/>
                      </a:schemeClr>
                    </a:solidFill>
                    <a:prstDash val="solid"/>
                  </a:ln>
                  <a:effectLst/>
                </c14:spPr>
              </c14:invertSolidFillFmt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43186816"/>
        <c:axId val="60818560"/>
        <c:axId val="0"/>
      </c:bar3DChart>
      <c:catAx>
        <c:axId val="43186816"/>
        <c:scaling>
          <c:orientation val="minMax"/>
        </c:scaling>
        <c:delete val="1"/>
        <c:axPos val="l"/>
        <c:numFmt formatCode="General" sourceLinked="1"/>
        <c:majorTickMark val="cross"/>
        <c:minorTickMark val="cross"/>
        <c:tickLblPos val="low"/>
        <c:crossAx val="6081856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60818560"/>
        <c:scaling>
          <c:orientation val="minMax"/>
        </c:scaling>
        <c:delete val="1"/>
        <c:axPos val="b"/>
        <c:majorGridlines>
          <c:spPr>
            <a:ln w="2581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cross"/>
        <c:minorTickMark val="cross"/>
        <c:tickLblPos val="nextTo"/>
        <c:crossAx val="43186816"/>
        <c:crosses val="autoZero"/>
        <c:crossBetween val="between"/>
        <c:majorUnit val="2"/>
      </c:valAx>
      <c:spPr>
        <a:noFill/>
        <a:ln w="20645">
          <a:noFill/>
        </a:ln>
      </c:spPr>
    </c:plotArea>
    <c:legend>
      <c:legendPos val="r"/>
      <c:layout>
        <c:manualLayout>
          <c:xMode val="edge"/>
          <c:yMode val="edge"/>
          <c:x val="0.80052905298392618"/>
          <c:y val="0.39572192513368987"/>
          <c:w val="0.19092387702607078"/>
          <c:h val="0.21122994652406418"/>
        </c:manualLayout>
      </c:layout>
      <c:overlay val="1"/>
      <c:spPr>
        <a:noFill/>
        <a:ln w="2581">
          <a:solidFill>
            <a:schemeClr val="tx1"/>
          </a:solidFill>
          <a:prstDash val="solid"/>
        </a:ln>
      </c:spPr>
      <c:txPr>
        <a:bodyPr/>
        <a:lstStyle/>
        <a:p>
          <a:pPr>
            <a:defRPr sz="12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s-ES"/>
        </a:p>
      </c:txPr>
    </c:legend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07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s-E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4908A4-A36D-493D-AAB7-B5CA018D351F}" type="doc">
      <dgm:prSet loTypeId="urn:microsoft.com/office/officeart/2005/8/layout/hierarchy6" loCatId="hierarchy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731BD4D3-3008-4707-A3B5-409FB4142167}">
      <dgm:prSet phldrT="[Texto]"/>
      <dgm:spPr/>
      <dgm:t>
        <a:bodyPr/>
        <a:lstStyle/>
        <a:p>
          <a:r>
            <a:rPr lang="es-ES" b="1" dirty="0" smtClean="0"/>
            <a:t>Dolores Romero</a:t>
          </a:r>
        </a:p>
        <a:p>
          <a:r>
            <a:rPr lang="es-ES" b="1" dirty="0" err="1" smtClean="0"/>
            <a:t>HeadMaster</a:t>
          </a:r>
          <a:endParaRPr lang="es-ES" b="1" dirty="0"/>
        </a:p>
      </dgm:t>
    </dgm:pt>
    <dgm:pt modelId="{3459AFE3-7248-4093-86B2-578DF72DBE6B}" type="parTrans" cxnId="{72B1880A-F2E5-42B5-AA94-7469F8263F9A}">
      <dgm:prSet/>
      <dgm:spPr/>
      <dgm:t>
        <a:bodyPr/>
        <a:lstStyle/>
        <a:p>
          <a:endParaRPr lang="es-ES" b="1"/>
        </a:p>
      </dgm:t>
    </dgm:pt>
    <dgm:pt modelId="{0157C11E-70D7-49EF-AEB5-0F519B0B136E}" type="sibTrans" cxnId="{72B1880A-F2E5-42B5-AA94-7469F8263F9A}">
      <dgm:prSet/>
      <dgm:spPr/>
      <dgm:t>
        <a:bodyPr/>
        <a:lstStyle/>
        <a:p>
          <a:endParaRPr lang="es-ES" b="1"/>
        </a:p>
      </dgm:t>
    </dgm:pt>
    <dgm:pt modelId="{1E834DF8-C58A-4D3B-9CCB-9E3FC93851CF}">
      <dgm:prSet phldrT="[Texto]"/>
      <dgm:spPr/>
      <dgm:t>
        <a:bodyPr/>
        <a:lstStyle/>
        <a:p>
          <a:r>
            <a:rPr lang="es-ES" b="1" dirty="0" smtClean="0"/>
            <a:t>Juan P. Aries Manager</a:t>
          </a:r>
          <a:endParaRPr lang="es-ES" b="1" dirty="0"/>
        </a:p>
      </dgm:t>
    </dgm:pt>
    <dgm:pt modelId="{6B25ACA1-3E57-422F-990E-B341131A4360}" type="parTrans" cxnId="{A90FDDC7-188E-43D2-A917-C11028A8051F}">
      <dgm:prSet/>
      <dgm:spPr/>
      <dgm:t>
        <a:bodyPr/>
        <a:lstStyle/>
        <a:p>
          <a:endParaRPr lang="es-ES" b="1"/>
        </a:p>
      </dgm:t>
    </dgm:pt>
    <dgm:pt modelId="{F5DEBF1A-A42B-442D-8406-8570ACEDDF6F}" type="sibTrans" cxnId="{A90FDDC7-188E-43D2-A917-C11028A8051F}">
      <dgm:prSet/>
      <dgm:spPr/>
      <dgm:t>
        <a:bodyPr/>
        <a:lstStyle/>
        <a:p>
          <a:endParaRPr lang="es-ES" b="1"/>
        </a:p>
      </dgm:t>
    </dgm:pt>
    <dgm:pt modelId="{23BD4CA9-2793-4A6A-BE89-9821C0285D44}">
      <dgm:prSet phldrT="[Texto]"/>
      <dgm:spPr/>
      <dgm:t>
        <a:bodyPr/>
        <a:lstStyle/>
        <a:p>
          <a:r>
            <a:rPr lang="es-ES" b="1" dirty="0" smtClean="0"/>
            <a:t>Juan Romero</a:t>
          </a:r>
        </a:p>
        <a:p>
          <a:r>
            <a:rPr lang="es-ES" b="1" dirty="0" smtClean="0"/>
            <a:t>Manager</a:t>
          </a:r>
          <a:endParaRPr lang="es-ES" b="1" dirty="0"/>
        </a:p>
      </dgm:t>
    </dgm:pt>
    <dgm:pt modelId="{F3C2305E-0F8D-4A3F-8E91-DC21DC30A9E9}" type="parTrans" cxnId="{BD78DFA0-828A-4C5D-B2A8-C2EBD7F690F2}">
      <dgm:prSet/>
      <dgm:spPr/>
      <dgm:t>
        <a:bodyPr/>
        <a:lstStyle/>
        <a:p>
          <a:endParaRPr lang="es-ES" b="1"/>
        </a:p>
      </dgm:t>
    </dgm:pt>
    <dgm:pt modelId="{5869B59A-5253-4A3F-8340-CEF804A4F808}" type="sibTrans" cxnId="{BD78DFA0-828A-4C5D-B2A8-C2EBD7F690F2}">
      <dgm:prSet/>
      <dgm:spPr/>
      <dgm:t>
        <a:bodyPr/>
        <a:lstStyle/>
        <a:p>
          <a:endParaRPr lang="es-ES" b="1"/>
        </a:p>
      </dgm:t>
    </dgm:pt>
    <dgm:pt modelId="{80C3F138-658C-4720-A63A-B37B953A3D8D}">
      <dgm:prSet phldrT="[Texto]"/>
      <dgm:spPr/>
      <dgm:t>
        <a:bodyPr/>
        <a:lstStyle/>
        <a:p>
          <a:r>
            <a:rPr lang="es-ES" b="1" dirty="0" err="1" smtClean="0"/>
            <a:t>Feli</a:t>
          </a:r>
          <a:r>
            <a:rPr lang="es-ES" b="1" dirty="0" smtClean="0"/>
            <a:t> González</a:t>
          </a:r>
        </a:p>
        <a:p>
          <a:r>
            <a:rPr lang="es-ES" b="1" dirty="0" smtClean="0"/>
            <a:t>Manager</a:t>
          </a:r>
          <a:endParaRPr lang="es-ES" b="1" dirty="0"/>
        </a:p>
      </dgm:t>
    </dgm:pt>
    <dgm:pt modelId="{67E13DD3-6C49-40DE-9932-FDDC29E61F37}" type="parTrans" cxnId="{BF7C825C-C90B-4A46-AC32-C2BA35B4CA2E}">
      <dgm:prSet/>
      <dgm:spPr/>
      <dgm:t>
        <a:bodyPr/>
        <a:lstStyle/>
        <a:p>
          <a:endParaRPr lang="es-ES" b="1"/>
        </a:p>
      </dgm:t>
    </dgm:pt>
    <dgm:pt modelId="{B1F41148-FB35-4AF6-9C8C-165D59F84357}" type="sibTrans" cxnId="{BF7C825C-C90B-4A46-AC32-C2BA35B4CA2E}">
      <dgm:prSet/>
      <dgm:spPr/>
      <dgm:t>
        <a:bodyPr/>
        <a:lstStyle/>
        <a:p>
          <a:endParaRPr lang="es-ES" b="1"/>
        </a:p>
      </dgm:t>
    </dgm:pt>
    <dgm:pt modelId="{F898ADF2-9A68-443D-9F4C-0831A0F3A214}">
      <dgm:prSet/>
      <dgm:spPr/>
      <dgm:t>
        <a:bodyPr/>
        <a:lstStyle/>
        <a:p>
          <a:r>
            <a:rPr lang="es-ES" b="1" dirty="0" smtClean="0"/>
            <a:t>María</a:t>
          </a:r>
          <a:endParaRPr lang="es-ES" b="1" dirty="0"/>
        </a:p>
      </dgm:t>
    </dgm:pt>
    <dgm:pt modelId="{E4E181CF-A05E-4976-8AE8-E4BE0A557980}" type="parTrans" cxnId="{7F53EEF4-C06B-4650-AF73-F4508D3BB327}">
      <dgm:prSet/>
      <dgm:spPr/>
      <dgm:t>
        <a:bodyPr/>
        <a:lstStyle/>
        <a:p>
          <a:endParaRPr lang="es-ES" b="1"/>
        </a:p>
      </dgm:t>
    </dgm:pt>
    <dgm:pt modelId="{858F0EC8-E318-4121-87F7-A2C97E4B0420}" type="sibTrans" cxnId="{7F53EEF4-C06B-4650-AF73-F4508D3BB327}">
      <dgm:prSet/>
      <dgm:spPr/>
      <dgm:t>
        <a:bodyPr/>
        <a:lstStyle/>
        <a:p>
          <a:endParaRPr lang="es-ES" b="1"/>
        </a:p>
      </dgm:t>
    </dgm:pt>
    <dgm:pt modelId="{0C88E364-B872-4552-9987-392D1A93CBC4}">
      <dgm:prSet/>
      <dgm:spPr/>
      <dgm:t>
        <a:bodyPr/>
        <a:lstStyle/>
        <a:p>
          <a:r>
            <a:rPr lang="es-ES" b="1" dirty="0" smtClean="0"/>
            <a:t>Juan Alberto</a:t>
          </a:r>
          <a:endParaRPr lang="es-ES" b="1" dirty="0"/>
        </a:p>
      </dgm:t>
    </dgm:pt>
    <dgm:pt modelId="{66BB23F3-B6EB-40C5-967C-1D0C509D8290}" type="parTrans" cxnId="{DC3F9B10-C54F-4679-BEA3-55DBD08594CF}">
      <dgm:prSet/>
      <dgm:spPr/>
      <dgm:t>
        <a:bodyPr/>
        <a:lstStyle/>
        <a:p>
          <a:endParaRPr lang="es-ES" b="1"/>
        </a:p>
      </dgm:t>
    </dgm:pt>
    <dgm:pt modelId="{05015CE3-DCF1-4FBD-8816-34F371ACDD46}" type="sibTrans" cxnId="{DC3F9B10-C54F-4679-BEA3-55DBD08594CF}">
      <dgm:prSet/>
      <dgm:spPr/>
      <dgm:t>
        <a:bodyPr/>
        <a:lstStyle/>
        <a:p>
          <a:endParaRPr lang="es-ES" b="1"/>
        </a:p>
      </dgm:t>
    </dgm:pt>
    <dgm:pt modelId="{92BC0CBC-7114-413F-B6F6-AB57D0A5B737}">
      <dgm:prSet/>
      <dgm:spPr/>
      <dgm:t>
        <a:bodyPr/>
        <a:lstStyle/>
        <a:p>
          <a:r>
            <a:rPr lang="es-ES" b="1" dirty="0" smtClean="0"/>
            <a:t>Charo</a:t>
          </a:r>
          <a:endParaRPr lang="es-ES" b="1" dirty="0"/>
        </a:p>
      </dgm:t>
    </dgm:pt>
    <dgm:pt modelId="{B762A471-2441-4076-A04C-1E967F7CFFBB}" type="parTrans" cxnId="{DB46961D-D905-462B-AFE9-51239AC5A8F9}">
      <dgm:prSet/>
      <dgm:spPr/>
      <dgm:t>
        <a:bodyPr/>
        <a:lstStyle/>
        <a:p>
          <a:endParaRPr lang="es-ES" b="1"/>
        </a:p>
      </dgm:t>
    </dgm:pt>
    <dgm:pt modelId="{ACB2952C-2C11-4BA2-9F4A-042D37E6BA7A}" type="sibTrans" cxnId="{DB46961D-D905-462B-AFE9-51239AC5A8F9}">
      <dgm:prSet/>
      <dgm:spPr/>
      <dgm:t>
        <a:bodyPr/>
        <a:lstStyle/>
        <a:p>
          <a:endParaRPr lang="es-ES" b="1"/>
        </a:p>
      </dgm:t>
    </dgm:pt>
    <dgm:pt modelId="{2201A7DD-2600-423D-A90F-500A93A9ADE6}">
      <dgm:prSet/>
      <dgm:spPr/>
      <dgm:t>
        <a:bodyPr/>
        <a:lstStyle/>
        <a:p>
          <a:r>
            <a:rPr lang="es-ES" b="1" dirty="0" smtClean="0"/>
            <a:t>Mari Carmen</a:t>
          </a:r>
          <a:endParaRPr lang="es-ES" b="1" dirty="0"/>
        </a:p>
      </dgm:t>
    </dgm:pt>
    <dgm:pt modelId="{68F9F89F-30DF-4E38-9F92-6E13B055FFBC}" type="parTrans" cxnId="{609C9519-1603-417B-8A2F-49D3099040FE}">
      <dgm:prSet/>
      <dgm:spPr/>
      <dgm:t>
        <a:bodyPr/>
        <a:lstStyle/>
        <a:p>
          <a:endParaRPr lang="es-ES" b="1"/>
        </a:p>
      </dgm:t>
    </dgm:pt>
    <dgm:pt modelId="{19A9FF4C-A728-4B4E-831C-7B7AD7AC075A}" type="sibTrans" cxnId="{609C9519-1603-417B-8A2F-49D3099040FE}">
      <dgm:prSet/>
      <dgm:spPr/>
      <dgm:t>
        <a:bodyPr/>
        <a:lstStyle/>
        <a:p>
          <a:endParaRPr lang="es-ES" b="1"/>
        </a:p>
      </dgm:t>
    </dgm:pt>
    <dgm:pt modelId="{DB8CE4C4-A368-44D3-9214-AF64282EC637}" type="pres">
      <dgm:prSet presAssocID="{304908A4-A36D-493D-AAB7-B5CA018D351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BEA3258-8318-4209-9317-5A940BA5FA3F}" type="pres">
      <dgm:prSet presAssocID="{304908A4-A36D-493D-AAB7-B5CA018D351F}" presName="hierFlow" presStyleCnt="0"/>
      <dgm:spPr/>
    </dgm:pt>
    <dgm:pt modelId="{313A5873-A4FF-493C-B657-38DEB114FFCE}" type="pres">
      <dgm:prSet presAssocID="{304908A4-A36D-493D-AAB7-B5CA018D351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068A6E8-7AA8-4A18-918B-05CAF236101E}" type="pres">
      <dgm:prSet presAssocID="{731BD4D3-3008-4707-A3B5-409FB4142167}" presName="Name14" presStyleCnt="0"/>
      <dgm:spPr/>
    </dgm:pt>
    <dgm:pt modelId="{52AE9AA9-F25C-48A2-8F01-3E7BBEACBB76}" type="pres">
      <dgm:prSet presAssocID="{731BD4D3-3008-4707-A3B5-409FB4142167}" presName="level1Shape" presStyleLbl="node0" presStyleIdx="0" presStyleCnt="1" custScaleX="118442" custScaleY="7051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C54947E-01D6-461E-A99D-5392247289AA}" type="pres">
      <dgm:prSet presAssocID="{731BD4D3-3008-4707-A3B5-409FB4142167}" presName="hierChild2" presStyleCnt="0"/>
      <dgm:spPr/>
    </dgm:pt>
    <dgm:pt modelId="{18D61000-6D1C-4883-9308-12B6A38F6ECB}" type="pres">
      <dgm:prSet presAssocID="{6B25ACA1-3E57-422F-990E-B341131A4360}" presName="Name19" presStyleLbl="parChTrans1D2" presStyleIdx="0" presStyleCnt="3"/>
      <dgm:spPr/>
    </dgm:pt>
    <dgm:pt modelId="{F03E233A-053F-4525-8AEE-4A632194407C}" type="pres">
      <dgm:prSet presAssocID="{1E834DF8-C58A-4D3B-9CCB-9E3FC93851CF}" presName="Name21" presStyleCnt="0"/>
      <dgm:spPr/>
    </dgm:pt>
    <dgm:pt modelId="{2666F350-9981-44E4-B4C8-16F2DDA65F97}" type="pres">
      <dgm:prSet presAssocID="{1E834DF8-C58A-4D3B-9CCB-9E3FC93851CF}" presName="level2Shape" presStyleLbl="node2" presStyleIdx="0" presStyleCnt="3" custScaleY="67961"/>
      <dgm:spPr/>
      <dgm:t>
        <a:bodyPr/>
        <a:lstStyle/>
        <a:p>
          <a:endParaRPr lang="es-ES"/>
        </a:p>
      </dgm:t>
    </dgm:pt>
    <dgm:pt modelId="{2FAA54D0-B764-4642-B78D-65B0047E4690}" type="pres">
      <dgm:prSet presAssocID="{1E834DF8-C58A-4D3B-9CCB-9E3FC93851CF}" presName="hierChild3" presStyleCnt="0"/>
      <dgm:spPr/>
    </dgm:pt>
    <dgm:pt modelId="{3DEA1B58-38A3-4112-ADD2-B0139455F4E7}" type="pres">
      <dgm:prSet presAssocID="{E4E181CF-A05E-4976-8AE8-E4BE0A557980}" presName="Name19" presStyleLbl="parChTrans1D3" presStyleIdx="0" presStyleCnt="4"/>
      <dgm:spPr/>
    </dgm:pt>
    <dgm:pt modelId="{A110E6B3-CE86-42EA-801D-87CD9DEF18DB}" type="pres">
      <dgm:prSet presAssocID="{F898ADF2-9A68-443D-9F4C-0831A0F3A214}" presName="Name21" presStyleCnt="0"/>
      <dgm:spPr/>
    </dgm:pt>
    <dgm:pt modelId="{8075CBEE-2BAF-4ADD-988D-AEFB5E234B8A}" type="pres">
      <dgm:prSet presAssocID="{F898ADF2-9A68-443D-9F4C-0831A0F3A214}" presName="level2Shape" presStyleLbl="node3" presStyleIdx="0" presStyleCnt="4" custScaleY="53052"/>
      <dgm:spPr/>
      <dgm:t>
        <a:bodyPr/>
        <a:lstStyle/>
        <a:p>
          <a:endParaRPr lang="es-ES"/>
        </a:p>
      </dgm:t>
    </dgm:pt>
    <dgm:pt modelId="{C73C6E69-253B-4A41-8EC2-B3069BCB9FB6}" type="pres">
      <dgm:prSet presAssocID="{F898ADF2-9A68-443D-9F4C-0831A0F3A214}" presName="hierChild3" presStyleCnt="0"/>
      <dgm:spPr/>
    </dgm:pt>
    <dgm:pt modelId="{F99208D2-A48F-4AE4-BB48-A6A545F3399D}" type="pres">
      <dgm:prSet presAssocID="{66BB23F3-B6EB-40C5-967C-1D0C509D8290}" presName="Name19" presStyleLbl="parChTrans1D3" presStyleIdx="1" presStyleCnt="4"/>
      <dgm:spPr/>
    </dgm:pt>
    <dgm:pt modelId="{D13AB026-AF05-4844-ACE9-CBCF8900A91F}" type="pres">
      <dgm:prSet presAssocID="{0C88E364-B872-4552-9987-392D1A93CBC4}" presName="Name21" presStyleCnt="0"/>
      <dgm:spPr/>
    </dgm:pt>
    <dgm:pt modelId="{F19988C8-7537-46C4-A3E6-6FA5B39510DF}" type="pres">
      <dgm:prSet presAssocID="{0C88E364-B872-4552-9987-392D1A93CBC4}" presName="level2Shape" presStyleLbl="node3" presStyleIdx="1" presStyleCnt="4" custScaleY="53052"/>
      <dgm:spPr/>
    </dgm:pt>
    <dgm:pt modelId="{C01E9FBF-E5F7-422D-A694-26C2E5E7EFE2}" type="pres">
      <dgm:prSet presAssocID="{0C88E364-B872-4552-9987-392D1A93CBC4}" presName="hierChild3" presStyleCnt="0"/>
      <dgm:spPr/>
    </dgm:pt>
    <dgm:pt modelId="{11108FD9-FFB5-4CF0-A0B5-A4E7B94EEF03}" type="pres">
      <dgm:prSet presAssocID="{F3C2305E-0F8D-4A3F-8E91-DC21DC30A9E9}" presName="Name19" presStyleLbl="parChTrans1D2" presStyleIdx="1" presStyleCnt="3"/>
      <dgm:spPr/>
    </dgm:pt>
    <dgm:pt modelId="{2FBB17D1-1B74-4D0D-8D07-9030485E5897}" type="pres">
      <dgm:prSet presAssocID="{23BD4CA9-2793-4A6A-BE89-9821C0285D44}" presName="Name21" presStyleCnt="0"/>
      <dgm:spPr/>
    </dgm:pt>
    <dgm:pt modelId="{44F844F3-6A5F-44DD-B93C-9F0413E573ED}" type="pres">
      <dgm:prSet presAssocID="{23BD4CA9-2793-4A6A-BE89-9821C0285D44}" presName="level2Shape" presStyleLbl="node2" presStyleIdx="1" presStyleCnt="3" custScaleY="67961"/>
      <dgm:spPr/>
      <dgm:t>
        <a:bodyPr/>
        <a:lstStyle/>
        <a:p>
          <a:endParaRPr lang="es-ES"/>
        </a:p>
      </dgm:t>
    </dgm:pt>
    <dgm:pt modelId="{CFE98186-F27A-4294-B01D-F04017516533}" type="pres">
      <dgm:prSet presAssocID="{23BD4CA9-2793-4A6A-BE89-9821C0285D44}" presName="hierChild3" presStyleCnt="0"/>
      <dgm:spPr/>
    </dgm:pt>
    <dgm:pt modelId="{689946B7-961B-41FB-87FD-1AFC40E512EE}" type="pres">
      <dgm:prSet presAssocID="{67E13DD3-6C49-40DE-9932-FDDC29E61F37}" presName="Name19" presStyleLbl="parChTrans1D2" presStyleIdx="2" presStyleCnt="3"/>
      <dgm:spPr/>
    </dgm:pt>
    <dgm:pt modelId="{E40A812D-596B-4C5F-8A67-1F5420C96CB4}" type="pres">
      <dgm:prSet presAssocID="{80C3F138-658C-4720-A63A-B37B953A3D8D}" presName="Name21" presStyleCnt="0"/>
      <dgm:spPr/>
    </dgm:pt>
    <dgm:pt modelId="{830144DD-99D4-4D89-AD47-4F0F3D8F4866}" type="pres">
      <dgm:prSet presAssocID="{80C3F138-658C-4720-A63A-B37B953A3D8D}" presName="level2Shape" presStyleLbl="node2" presStyleIdx="2" presStyleCnt="3" custScaleY="67961"/>
      <dgm:spPr/>
      <dgm:t>
        <a:bodyPr/>
        <a:lstStyle/>
        <a:p>
          <a:endParaRPr lang="es-ES"/>
        </a:p>
      </dgm:t>
    </dgm:pt>
    <dgm:pt modelId="{419775D6-0E50-4E94-87CB-91CB564C32C8}" type="pres">
      <dgm:prSet presAssocID="{80C3F138-658C-4720-A63A-B37B953A3D8D}" presName="hierChild3" presStyleCnt="0"/>
      <dgm:spPr/>
    </dgm:pt>
    <dgm:pt modelId="{A5FF78D8-B00B-4012-BC59-1036798E4076}" type="pres">
      <dgm:prSet presAssocID="{B762A471-2441-4076-A04C-1E967F7CFFBB}" presName="Name19" presStyleLbl="parChTrans1D3" presStyleIdx="2" presStyleCnt="4"/>
      <dgm:spPr/>
    </dgm:pt>
    <dgm:pt modelId="{FC86AF94-C283-4C5B-A875-4D285D1171D5}" type="pres">
      <dgm:prSet presAssocID="{92BC0CBC-7114-413F-B6F6-AB57D0A5B737}" presName="Name21" presStyleCnt="0"/>
      <dgm:spPr/>
    </dgm:pt>
    <dgm:pt modelId="{87DFDA60-68F4-467A-84DE-08C4755FED75}" type="pres">
      <dgm:prSet presAssocID="{92BC0CBC-7114-413F-B6F6-AB57D0A5B737}" presName="level2Shape" presStyleLbl="node3" presStyleIdx="2" presStyleCnt="4" custScaleY="53052"/>
      <dgm:spPr/>
    </dgm:pt>
    <dgm:pt modelId="{615D7093-417A-4480-AA27-D03AB2E06CA4}" type="pres">
      <dgm:prSet presAssocID="{92BC0CBC-7114-413F-B6F6-AB57D0A5B737}" presName="hierChild3" presStyleCnt="0"/>
      <dgm:spPr/>
    </dgm:pt>
    <dgm:pt modelId="{992DAEC0-BC90-4420-BA23-A478B1EFBEFD}" type="pres">
      <dgm:prSet presAssocID="{68F9F89F-30DF-4E38-9F92-6E13B055FFBC}" presName="Name19" presStyleLbl="parChTrans1D3" presStyleIdx="3" presStyleCnt="4"/>
      <dgm:spPr/>
    </dgm:pt>
    <dgm:pt modelId="{4DB7930E-FCA9-4ADF-995A-CE95FE0576FD}" type="pres">
      <dgm:prSet presAssocID="{2201A7DD-2600-423D-A90F-500A93A9ADE6}" presName="Name21" presStyleCnt="0"/>
      <dgm:spPr/>
    </dgm:pt>
    <dgm:pt modelId="{A9DAA06D-8746-4CB6-9901-81099A986DF6}" type="pres">
      <dgm:prSet presAssocID="{2201A7DD-2600-423D-A90F-500A93A9ADE6}" presName="level2Shape" presStyleLbl="node3" presStyleIdx="3" presStyleCnt="4" custScaleY="53052"/>
      <dgm:spPr/>
    </dgm:pt>
    <dgm:pt modelId="{1552D136-B381-46F8-90F5-D0EB46C96FBD}" type="pres">
      <dgm:prSet presAssocID="{2201A7DD-2600-423D-A90F-500A93A9ADE6}" presName="hierChild3" presStyleCnt="0"/>
      <dgm:spPr/>
    </dgm:pt>
    <dgm:pt modelId="{4F4162BE-9A87-4E5F-87BE-E2C3CF11BD02}" type="pres">
      <dgm:prSet presAssocID="{304908A4-A36D-493D-AAB7-B5CA018D351F}" presName="bgShapesFlow" presStyleCnt="0"/>
      <dgm:spPr/>
    </dgm:pt>
  </dgm:ptLst>
  <dgm:cxnLst>
    <dgm:cxn modelId="{8EF02718-F4F9-4A96-9BCE-F5A93858D92B}" type="presOf" srcId="{0C88E364-B872-4552-9987-392D1A93CBC4}" destId="{F19988C8-7537-46C4-A3E6-6FA5B39510DF}" srcOrd="0" destOrd="0" presId="urn:microsoft.com/office/officeart/2005/8/layout/hierarchy6"/>
    <dgm:cxn modelId="{8658D046-7FE1-462B-8032-E774E967643F}" type="presOf" srcId="{68F9F89F-30DF-4E38-9F92-6E13B055FFBC}" destId="{992DAEC0-BC90-4420-BA23-A478B1EFBEFD}" srcOrd="0" destOrd="0" presId="urn:microsoft.com/office/officeart/2005/8/layout/hierarchy6"/>
    <dgm:cxn modelId="{2280DDC9-DE66-4427-B000-841FC6C62FC7}" type="presOf" srcId="{F3C2305E-0F8D-4A3F-8E91-DC21DC30A9E9}" destId="{11108FD9-FFB5-4CF0-A0B5-A4E7B94EEF03}" srcOrd="0" destOrd="0" presId="urn:microsoft.com/office/officeart/2005/8/layout/hierarchy6"/>
    <dgm:cxn modelId="{8691A8D8-44E0-4F1A-BADD-4FD6398A0672}" type="presOf" srcId="{80C3F138-658C-4720-A63A-B37B953A3D8D}" destId="{830144DD-99D4-4D89-AD47-4F0F3D8F4866}" srcOrd="0" destOrd="0" presId="urn:microsoft.com/office/officeart/2005/8/layout/hierarchy6"/>
    <dgm:cxn modelId="{4B92A315-9C8D-43B1-94C5-7E7832A18514}" type="presOf" srcId="{6B25ACA1-3E57-422F-990E-B341131A4360}" destId="{18D61000-6D1C-4883-9308-12B6A38F6ECB}" srcOrd="0" destOrd="0" presId="urn:microsoft.com/office/officeart/2005/8/layout/hierarchy6"/>
    <dgm:cxn modelId="{F6C83171-FEBF-4DE8-9E66-98C04A2483C0}" type="presOf" srcId="{67E13DD3-6C49-40DE-9932-FDDC29E61F37}" destId="{689946B7-961B-41FB-87FD-1AFC40E512EE}" srcOrd="0" destOrd="0" presId="urn:microsoft.com/office/officeart/2005/8/layout/hierarchy6"/>
    <dgm:cxn modelId="{72B1880A-F2E5-42B5-AA94-7469F8263F9A}" srcId="{304908A4-A36D-493D-AAB7-B5CA018D351F}" destId="{731BD4D3-3008-4707-A3B5-409FB4142167}" srcOrd="0" destOrd="0" parTransId="{3459AFE3-7248-4093-86B2-578DF72DBE6B}" sibTransId="{0157C11E-70D7-49EF-AEB5-0F519B0B136E}"/>
    <dgm:cxn modelId="{D72BBB2D-45B5-4B7D-805C-77787D5BEEF2}" type="presOf" srcId="{66BB23F3-B6EB-40C5-967C-1D0C509D8290}" destId="{F99208D2-A48F-4AE4-BB48-A6A545F3399D}" srcOrd="0" destOrd="0" presId="urn:microsoft.com/office/officeart/2005/8/layout/hierarchy6"/>
    <dgm:cxn modelId="{F7A85BE0-7CA1-4BB0-A02B-B74F35C1B9D0}" type="presOf" srcId="{1E834DF8-C58A-4D3B-9CCB-9E3FC93851CF}" destId="{2666F350-9981-44E4-B4C8-16F2DDA65F97}" srcOrd="0" destOrd="0" presId="urn:microsoft.com/office/officeart/2005/8/layout/hierarchy6"/>
    <dgm:cxn modelId="{A90FDDC7-188E-43D2-A917-C11028A8051F}" srcId="{731BD4D3-3008-4707-A3B5-409FB4142167}" destId="{1E834DF8-C58A-4D3B-9CCB-9E3FC93851CF}" srcOrd="0" destOrd="0" parTransId="{6B25ACA1-3E57-422F-990E-B341131A4360}" sibTransId="{F5DEBF1A-A42B-442D-8406-8570ACEDDF6F}"/>
    <dgm:cxn modelId="{2545F5FC-EFAA-484C-BC11-A494C5B49E90}" type="presOf" srcId="{E4E181CF-A05E-4976-8AE8-E4BE0A557980}" destId="{3DEA1B58-38A3-4112-ADD2-B0139455F4E7}" srcOrd="0" destOrd="0" presId="urn:microsoft.com/office/officeart/2005/8/layout/hierarchy6"/>
    <dgm:cxn modelId="{DB46961D-D905-462B-AFE9-51239AC5A8F9}" srcId="{80C3F138-658C-4720-A63A-B37B953A3D8D}" destId="{92BC0CBC-7114-413F-B6F6-AB57D0A5B737}" srcOrd="0" destOrd="0" parTransId="{B762A471-2441-4076-A04C-1E967F7CFFBB}" sibTransId="{ACB2952C-2C11-4BA2-9F4A-042D37E6BA7A}"/>
    <dgm:cxn modelId="{DFD3A9FD-5DD3-49CB-B903-0E5F28212601}" type="presOf" srcId="{731BD4D3-3008-4707-A3B5-409FB4142167}" destId="{52AE9AA9-F25C-48A2-8F01-3E7BBEACBB76}" srcOrd="0" destOrd="0" presId="urn:microsoft.com/office/officeart/2005/8/layout/hierarchy6"/>
    <dgm:cxn modelId="{FCD85D8E-88B3-4D45-A448-242FE079ADA8}" type="presOf" srcId="{2201A7DD-2600-423D-A90F-500A93A9ADE6}" destId="{A9DAA06D-8746-4CB6-9901-81099A986DF6}" srcOrd="0" destOrd="0" presId="urn:microsoft.com/office/officeart/2005/8/layout/hierarchy6"/>
    <dgm:cxn modelId="{2D4BC72B-BAF7-4344-AF9F-A0B8FECEA8BE}" type="presOf" srcId="{92BC0CBC-7114-413F-B6F6-AB57D0A5B737}" destId="{87DFDA60-68F4-467A-84DE-08C4755FED75}" srcOrd="0" destOrd="0" presId="urn:microsoft.com/office/officeart/2005/8/layout/hierarchy6"/>
    <dgm:cxn modelId="{BF7C825C-C90B-4A46-AC32-C2BA35B4CA2E}" srcId="{731BD4D3-3008-4707-A3B5-409FB4142167}" destId="{80C3F138-658C-4720-A63A-B37B953A3D8D}" srcOrd="2" destOrd="0" parTransId="{67E13DD3-6C49-40DE-9932-FDDC29E61F37}" sibTransId="{B1F41148-FB35-4AF6-9C8C-165D59F84357}"/>
    <dgm:cxn modelId="{DC3F9B10-C54F-4679-BEA3-55DBD08594CF}" srcId="{1E834DF8-C58A-4D3B-9CCB-9E3FC93851CF}" destId="{0C88E364-B872-4552-9987-392D1A93CBC4}" srcOrd="1" destOrd="0" parTransId="{66BB23F3-B6EB-40C5-967C-1D0C509D8290}" sibTransId="{05015CE3-DCF1-4FBD-8816-34F371ACDD46}"/>
    <dgm:cxn modelId="{76A00B85-C5C9-48CB-BF94-87DD5BAD809C}" type="presOf" srcId="{23BD4CA9-2793-4A6A-BE89-9821C0285D44}" destId="{44F844F3-6A5F-44DD-B93C-9F0413E573ED}" srcOrd="0" destOrd="0" presId="urn:microsoft.com/office/officeart/2005/8/layout/hierarchy6"/>
    <dgm:cxn modelId="{BD78DFA0-828A-4C5D-B2A8-C2EBD7F690F2}" srcId="{731BD4D3-3008-4707-A3B5-409FB4142167}" destId="{23BD4CA9-2793-4A6A-BE89-9821C0285D44}" srcOrd="1" destOrd="0" parTransId="{F3C2305E-0F8D-4A3F-8E91-DC21DC30A9E9}" sibTransId="{5869B59A-5253-4A3F-8340-CEF804A4F808}"/>
    <dgm:cxn modelId="{79DD31FC-2B21-4FF3-84BC-D7F6D6773B1A}" type="presOf" srcId="{B762A471-2441-4076-A04C-1E967F7CFFBB}" destId="{A5FF78D8-B00B-4012-BC59-1036798E4076}" srcOrd="0" destOrd="0" presId="urn:microsoft.com/office/officeart/2005/8/layout/hierarchy6"/>
    <dgm:cxn modelId="{609C9519-1603-417B-8A2F-49D3099040FE}" srcId="{80C3F138-658C-4720-A63A-B37B953A3D8D}" destId="{2201A7DD-2600-423D-A90F-500A93A9ADE6}" srcOrd="1" destOrd="0" parTransId="{68F9F89F-30DF-4E38-9F92-6E13B055FFBC}" sibTransId="{19A9FF4C-A728-4B4E-831C-7B7AD7AC075A}"/>
    <dgm:cxn modelId="{33C85107-267C-47E3-B2BD-BE93AA000040}" type="presOf" srcId="{F898ADF2-9A68-443D-9F4C-0831A0F3A214}" destId="{8075CBEE-2BAF-4ADD-988D-AEFB5E234B8A}" srcOrd="0" destOrd="0" presId="urn:microsoft.com/office/officeart/2005/8/layout/hierarchy6"/>
    <dgm:cxn modelId="{7F53EEF4-C06B-4650-AF73-F4508D3BB327}" srcId="{1E834DF8-C58A-4D3B-9CCB-9E3FC93851CF}" destId="{F898ADF2-9A68-443D-9F4C-0831A0F3A214}" srcOrd="0" destOrd="0" parTransId="{E4E181CF-A05E-4976-8AE8-E4BE0A557980}" sibTransId="{858F0EC8-E318-4121-87F7-A2C97E4B0420}"/>
    <dgm:cxn modelId="{F7F0C0BD-9D5F-4403-BC52-86EE008CEEE1}" type="presOf" srcId="{304908A4-A36D-493D-AAB7-B5CA018D351F}" destId="{DB8CE4C4-A368-44D3-9214-AF64282EC637}" srcOrd="0" destOrd="0" presId="urn:microsoft.com/office/officeart/2005/8/layout/hierarchy6"/>
    <dgm:cxn modelId="{5B1BF8A3-CBF8-4C1C-B42A-B85CDED308C7}" type="presParOf" srcId="{DB8CE4C4-A368-44D3-9214-AF64282EC637}" destId="{4BEA3258-8318-4209-9317-5A940BA5FA3F}" srcOrd="0" destOrd="0" presId="urn:microsoft.com/office/officeart/2005/8/layout/hierarchy6"/>
    <dgm:cxn modelId="{68979D26-4E23-4EE1-BD6B-EA292A76CF6E}" type="presParOf" srcId="{4BEA3258-8318-4209-9317-5A940BA5FA3F}" destId="{313A5873-A4FF-493C-B657-38DEB114FFCE}" srcOrd="0" destOrd="0" presId="urn:microsoft.com/office/officeart/2005/8/layout/hierarchy6"/>
    <dgm:cxn modelId="{8BF2946E-F10F-4FFF-96D8-19C2AECFD777}" type="presParOf" srcId="{313A5873-A4FF-493C-B657-38DEB114FFCE}" destId="{6068A6E8-7AA8-4A18-918B-05CAF236101E}" srcOrd="0" destOrd="0" presId="urn:microsoft.com/office/officeart/2005/8/layout/hierarchy6"/>
    <dgm:cxn modelId="{C50804FE-B93A-4A4D-BC68-13CE316A4A5D}" type="presParOf" srcId="{6068A6E8-7AA8-4A18-918B-05CAF236101E}" destId="{52AE9AA9-F25C-48A2-8F01-3E7BBEACBB76}" srcOrd="0" destOrd="0" presId="urn:microsoft.com/office/officeart/2005/8/layout/hierarchy6"/>
    <dgm:cxn modelId="{A5927FFD-C892-4E7C-BF70-2DD98A48B4CE}" type="presParOf" srcId="{6068A6E8-7AA8-4A18-918B-05CAF236101E}" destId="{4C54947E-01D6-461E-A99D-5392247289AA}" srcOrd="1" destOrd="0" presId="urn:microsoft.com/office/officeart/2005/8/layout/hierarchy6"/>
    <dgm:cxn modelId="{52F8F42A-A5C0-4431-8B02-485201EFA90B}" type="presParOf" srcId="{4C54947E-01D6-461E-A99D-5392247289AA}" destId="{18D61000-6D1C-4883-9308-12B6A38F6ECB}" srcOrd="0" destOrd="0" presId="urn:microsoft.com/office/officeart/2005/8/layout/hierarchy6"/>
    <dgm:cxn modelId="{18D4DB51-3D52-4B3B-B53B-EB1A9A762045}" type="presParOf" srcId="{4C54947E-01D6-461E-A99D-5392247289AA}" destId="{F03E233A-053F-4525-8AEE-4A632194407C}" srcOrd="1" destOrd="0" presId="urn:microsoft.com/office/officeart/2005/8/layout/hierarchy6"/>
    <dgm:cxn modelId="{23733D82-8FEE-4979-A5D7-DACA58A5EDFA}" type="presParOf" srcId="{F03E233A-053F-4525-8AEE-4A632194407C}" destId="{2666F350-9981-44E4-B4C8-16F2DDA65F97}" srcOrd="0" destOrd="0" presId="urn:microsoft.com/office/officeart/2005/8/layout/hierarchy6"/>
    <dgm:cxn modelId="{B87973A2-E824-4DC6-85B9-84A7070F6A64}" type="presParOf" srcId="{F03E233A-053F-4525-8AEE-4A632194407C}" destId="{2FAA54D0-B764-4642-B78D-65B0047E4690}" srcOrd="1" destOrd="0" presId="urn:microsoft.com/office/officeart/2005/8/layout/hierarchy6"/>
    <dgm:cxn modelId="{74123DA3-3DC7-476E-A04B-AFCCBED0ADC1}" type="presParOf" srcId="{2FAA54D0-B764-4642-B78D-65B0047E4690}" destId="{3DEA1B58-38A3-4112-ADD2-B0139455F4E7}" srcOrd="0" destOrd="0" presId="urn:microsoft.com/office/officeart/2005/8/layout/hierarchy6"/>
    <dgm:cxn modelId="{7F6B1DA9-8479-4C74-BB4C-6CF0E76FB97E}" type="presParOf" srcId="{2FAA54D0-B764-4642-B78D-65B0047E4690}" destId="{A110E6B3-CE86-42EA-801D-87CD9DEF18DB}" srcOrd="1" destOrd="0" presId="urn:microsoft.com/office/officeart/2005/8/layout/hierarchy6"/>
    <dgm:cxn modelId="{D33BBE44-8D7B-4A66-B102-3005858D9E50}" type="presParOf" srcId="{A110E6B3-CE86-42EA-801D-87CD9DEF18DB}" destId="{8075CBEE-2BAF-4ADD-988D-AEFB5E234B8A}" srcOrd="0" destOrd="0" presId="urn:microsoft.com/office/officeart/2005/8/layout/hierarchy6"/>
    <dgm:cxn modelId="{58FF5D42-1328-4EC2-B54F-194485DB9C8F}" type="presParOf" srcId="{A110E6B3-CE86-42EA-801D-87CD9DEF18DB}" destId="{C73C6E69-253B-4A41-8EC2-B3069BCB9FB6}" srcOrd="1" destOrd="0" presId="urn:microsoft.com/office/officeart/2005/8/layout/hierarchy6"/>
    <dgm:cxn modelId="{AED9BD94-7F57-4D0E-9D37-9C78ADFB571D}" type="presParOf" srcId="{2FAA54D0-B764-4642-B78D-65B0047E4690}" destId="{F99208D2-A48F-4AE4-BB48-A6A545F3399D}" srcOrd="2" destOrd="0" presId="urn:microsoft.com/office/officeart/2005/8/layout/hierarchy6"/>
    <dgm:cxn modelId="{01D36DCE-A7D9-443D-9E92-2D39D55E28E2}" type="presParOf" srcId="{2FAA54D0-B764-4642-B78D-65B0047E4690}" destId="{D13AB026-AF05-4844-ACE9-CBCF8900A91F}" srcOrd="3" destOrd="0" presId="urn:microsoft.com/office/officeart/2005/8/layout/hierarchy6"/>
    <dgm:cxn modelId="{2DE592DE-48A6-4D3B-80D5-05CF777C5D5F}" type="presParOf" srcId="{D13AB026-AF05-4844-ACE9-CBCF8900A91F}" destId="{F19988C8-7537-46C4-A3E6-6FA5B39510DF}" srcOrd="0" destOrd="0" presId="urn:microsoft.com/office/officeart/2005/8/layout/hierarchy6"/>
    <dgm:cxn modelId="{EA563C9C-8525-42D6-8416-F06EBA941870}" type="presParOf" srcId="{D13AB026-AF05-4844-ACE9-CBCF8900A91F}" destId="{C01E9FBF-E5F7-422D-A694-26C2E5E7EFE2}" srcOrd="1" destOrd="0" presId="urn:microsoft.com/office/officeart/2005/8/layout/hierarchy6"/>
    <dgm:cxn modelId="{2ABCFDA8-AF1C-476E-B020-F91D27C1340F}" type="presParOf" srcId="{4C54947E-01D6-461E-A99D-5392247289AA}" destId="{11108FD9-FFB5-4CF0-A0B5-A4E7B94EEF03}" srcOrd="2" destOrd="0" presId="urn:microsoft.com/office/officeart/2005/8/layout/hierarchy6"/>
    <dgm:cxn modelId="{CA9C6EBE-E38D-4E73-B6EB-5DE414294C20}" type="presParOf" srcId="{4C54947E-01D6-461E-A99D-5392247289AA}" destId="{2FBB17D1-1B74-4D0D-8D07-9030485E5897}" srcOrd="3" destOrd="0" presId="urn:microsoft.com/office/officeart/2005/8/layout/hierarchy6"/>
    <dgm:cxn modelId="{CB4327F6-771B-4A41-93C0-577629658E54}" type="presParOf" srcId="{2FBB17D1-1B74-4D0D-8D07-9030485E5897}" destId="{44F844F3-6A5F-44DD-B93C-9F0413E573ED}" srcOrd="0" destOrd="0" presId="urn:microsoft.com/office/officeart/2005/8/layout/hierarchy6"/>
    <dgm:cxn modelId="{84822B0A-264C-4D11-ABED-47228971D00E}" type="presParOf" srcId="{2FBB17D1-1B74-4D0D-8D07-9030485E5897}" destId="{CFE98186-F27A-4294-B01D-F04017516533}" srcOrd="1" destOrd="0" presId="urn:microsoft.com/office/officeart/2005/8/layout/hierarchy6"/>
    <dgm:cxn modelId="{680F92E3-BD9A-4344-8A59-EC129DA54E47}" type="presParOf" srcId="{4C54947E-01D6-461E-A99D-5392247289AA}" destId="{689946B7-961B-41FB-87FD-1AFC40E512EE}" srcOrd="4" destOrd="0" presId="urn:microsoft.com/office/officeart/2005/8/layout/hierarchy6"/>
    <dgm:cxn modelId="{EB38B478-D15A-4AE9-975D-20506BA900C6}" type="presParOf" srcId="{4C54947E-01D6-461E-A99D-5392247289AA}" destId="{E40A812D-596B-4C5F-8A67-1F5420C96CB4}" srcOrd="5" destOrd="0" presId="urn:microsoft.com/office/officeart/2005/8/layout/hierarchy6"/>
    <dgm:cxn modelId="{15535175-359F-4991-AB76-74E77221B825}" type="presParOf" srcId="{E40A812D-596B-4C5F-8A67-1F5420C96CB4}" destId="{830144DD-99D4-4D89-AD47-4F0F3D8F4866}" srcOrd="0" destOrd="0" presId="urn:microsoft.com/office/officeart/2005/8/layout/hierarchy6"/>
    <dgm:cxn modelId="{08B2C045-9FB0-41BB-8DA9-8E7B78AB2890}" type="presParOf" srcId="{E40A812D-596B-4C5F-8A67-1F5420C96CB4}" destId="{419775D6-0E50-4E94-87CB-91CB564C32C8}" srcOrd="1" destOrd="0" presId="urn:microsoft.com/office/officeart/2005/8/layout/hierarchy6"/>
    <dgm:cxn modelId="{096DFCF1-70AD-4C87-9CED-CCF7ACAF6B9E}" type="presParOf" srcId="{419775D6-0E50-4E94-87CB-91CB564C32C8}" destId="{A5FF78D8-B00B-4012-BC59-1036798E4076}" srcOrd="0" destOrd="0" presId="urn:microsoft.com/office/officeart/2005/8/layout/hierarchy6"/>
    <dgm:cxn modelId="{E49A60C7-D3E2-4873-A71B-557A43C3C6CA}" type="presParOf" srcId="{419775D6-0E50-4E94-87CB-91CB564C32C8}" destId="{FC86AF94-C283-4C5B-A875-4D285D1171D5}" srcOrd="1" destOrd="0" presId="urn:microsoft.com/office/officeart/2005/8/layout/hierarchy6"/>
    <dgm:cxn modelId="{AFC48F32-4798-4FFA-8691-B78B65964D08}" type="presParOf" srcId="{FC86AF94-C283-4C5B-A875-4D285D1171D5}" destId="{87DFDA60-68F4-467A-84DE-08C4755FED75}" srcOrd="0" destOrd="0" presId="urn:microsoft.com/office/officeart/2005/8/layout/hierarchy6"/>
    <dgm:cxn modelId="{2EE85A9C-8872-48A5-B947-D87FBCB66F14}" type="presParOf" srcId="{FC86AF94-C283-4C5B-A875-4D285D1171D5}" destId="{615D7093-417A-4480-AA27-D03AB2E06CA4}" srcOrd="1" destOrd="0" presId="urn:microsoft.com/office/officeart/2005/8/layout/hierarchy6"/>
    <dgm:cxn modelId="{E3584D04-BF9D-4883-99FA-DC4E3307DD49}" type="presParOf" srcId="{419775D6-0E50-4E94-87CB-91CB564C32C8}" destId="{992DAEC0-BC90-4420-BA23-A478B1EFBEFD}" srcOrd="2" destOrd="0" presId="urn:microsoft.com/office/officeart/2005/8/layout/hierarchy6"/>
    <dgm:cxn modelId="{D9A6F31D-9687-4442-82E5-C31DD2387190}" type="presParOf" srcId="{419775D6-0E50-4E94-87CB-91CB564C32C8}" destId="{4DB7930E-FCA9-4ADF-995A-CE95FE0576FD}" srcOrd="3" destOrd="0" presId="urn:microsoft.com/office/officeart/2005/8/layout/hierarchy6"/>
    <dgm:cxn modelId="{98F8D5A3-B965-44D3-9AA1-6A1C62F57A1E}" type="presParOf" srcId="{4DB7930E-FCA9-4ADF-995A-CE95FE0576FD}" destId="{A9DAA06D-8746-4CB6-9901-81099A986DF6}" srcOrd="0" destOrd="0" presId="urn:microsoft.com/office/officeart/2005/8/layout/hierarchy6"/>
    <dgm:cxn modelId="{1D5C7740-656D-4998-AF58-3F9C91E4A5C0}" type="presParOf" srcId="{4DB7930E-FCA9-4ADF-995A-CE95FE0576FD}" destId="{1552D136-B381-46F8-90F5-D0EB46C96FBD}" srcOrd="1" destOrd="0" presId="urn:microsoft.com/office/officeart/2005/8/layout/hierarchy6"/>
    <dgm:cxn modelId="{E5B20B12-FAD6-4305-9BD8-AA2CAB1AC893}" type="presParOf" srcId="{DB8CE4C4-A368-44D3-9214-AF64282EC637}" destId="{4F4162BE-9A87-4E5F-87BE-E2C3CF11BD02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AE9AA9-F25C-48A2-8F01-3E7BBEACBB76}">
      <dsp:nvSpPr>
        <dsp:cNvPr id="0" name=""/>
        <dsp:cNvSpPr/>
      </dsp:nvSpPr>
      <dsp:spPr>
        <a:xfrm>
          <a:off x="2976869" y="388024"/>
          <a:ext cx="1895132" cy="7521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Dolores Romero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err="1" smtClean="0"/>
            <a:t>HeadMaster</a:t>
          </a:r>
          <a:endParaRPr lang="es-ES" sz="1700" b="1" kern="1200" dirty="0"/>
        </a:p>
      </dsp:txBody>
      <dsp:txXfrm>
        <a:off x="2998899" y="410054"/>
        <a:ext cx="1851072" cy="708091"/>
      </dsp:txXfrm>
    </dsp:sp>
    <dsp:sp modelId="{18D61000-6D1C-4883-9308-12B6A38F6ECB}">
      <dsp:nvSpPr>
        <dsp:cNvPr id="0" name=""/>
        <dsp:cNvSpPr/>
      </dsp:nvSpPr>
      <dsp:spPr>
        <a:xfrm>
          <a:off x="1844369" y="1140176"/>
          <a:ext cx="2080066" cy="426680"/>
        </a:xfrm>
        <a:custGeom>
          <a:avLst/>
          <a:gdLst/>
          <a:ahLst/>
          <a:cxnLst/>
          <a:rect l="0" t="0" r="0" b="0"/>
          <a:pathLst>
            <a:path>
              <a:moveTo>
                <a:pt x="2080066" y="0"/>
              </a:moveTo>
              <a:lnTo>
                <a:pt x="2080066" y="213340"/>
              </a:lnTo>
              <a:lnTo>
                <a:pt x="0" y="213340"/>
              </a:lnTo>
              <a:lnTo>
                <a:pt x="0" y="42668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66F350-9981-44E4-B4C8-16F2DDA65F97}">
      <dsp:nvSpPr>
        <dsp:cNvPr id="0" name=""/>
        <dsp:cNvSpPr/>
      </dsp:nvSpPr>
      <dsp:spPr>
        <a:xfrm>
          <a:off x="1044344" y="1566856"/>
          <a:ext cx="1600050" cy="7249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Juan P. Aries Manager</a:t>
          </a:r>
          <a:endParaRPr lang="es-ES" sz="1700" b="1" kern="1200" dirty="0"/>
        </a:p>
      </dsp:txBody>
      <dsp:txXfrm>
        <a:off x="1065577" y="1588089"/>
        <a:ext cx="1557584" cy="682474"/>
      </dsp:txXfrm>
    </dsp:sp>
    <dsp:sp modelId="{3DEA1B58-38A3-4112-ADD2-B0139455F4E7}">
      <dsp:nvSpPr>
        <dsp:cNvPr id="0" name=""/>
        <dsp:cNvSpPr/>
      </dsp:nvSpPr>
      <dsp:spPr>
        <a:xfrm>
          <a:off x="804336" y="2291797"/>
          <a:ext cx="1040033" cy="426680"/>
        </a:xfrm>
        <a:custGeom>
          <a:avLst/>
          <a:gdLst/>
          <a:ahLst/>
          <a:cxnLst/>
          <a:rect l="0" t="0" r="0" b="0"/>
          <a:pathLst>
            <a:path>
              <a:moveTo>
                <a:pt x="1040033" y="0"/>
              </a:moveTo>
              <a:lnTo>
                <a:pt x="1040033" y="213340"/>
              </a:lnTo>
              <a:lnTo>
                <a:pt x="0" y="213340"/>
              </a:lnTo>
              <a:lnTo>
                <a:pt x="0" y="42668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75CBEE-2BAF-4ADD-988D-AEFB5E234B8A}">
      <dsp:nvSpPr>
        <dsp:cNvPr id="0" name=""/>
        <dsp:cNvSpPr/>
      </dsp:nvSpPr>
      <dsp:spPr>
        <a:xfrm>
          <a:off x="4311" y="2718477"/>
          <a:ext cx="1600050" cy="565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María</a:t>
          </a:r>
          <a:endParaRPr lang="es-ES" sz="1700" b="1" kern="1200" dirty="0"/>
        </a:p>
      </dsp:txBody>
      <dsp:txXfrm>
        <a:off x="20886" y="2735052"/>
        <a:ext cx="1566900" cy="532755"/>
      </dsp:txXfrm>
    </dsp:sp>
    <dsp:sp modelId="{F99208D2-A48F-4AE4-BB48-A6A545F3399D}">
      <dsp:nvSpPr>
        <dsp:cNvPr id="0" name=""/>
        <dsp:cNvSpPr/>
      </dsp:nvSpPr>
      <dsp:spPr>
        <a:xfrm>
          <a:off x="1844369" y="2291797"/>
          <a:ext cx="1040033" cy="426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340"/>
              </a:lnTo>
              <a:lnTo>
                <a:pt x="1040033" y="213340"/>
              </a:lnTo>
              <a:lnTo>
                <a:pt x="1040033" y="42668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9988C8-7537-46C4-A3E6-6FA5B39510DF}">
      <dsp:nvSpPr>
        <dsp:cNvPr id="0" name=""/>
        <dsp:cNvSpPr/>
      </dsp:nvSpPr>
      <dsp:spPr>
        <a:xfrm>
          <a:off x="2084377" y="2718477"/>
          <a:ext cx="1600050" cy="565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Juan Alberto</a:t>
          </a:r>
          <a:endParaRPr lang="es-ES" sz="1700" b="1" kern="1200" dirty="0"/>
        </a:p>
      </dsp:txBody>
      <dsp:txXfrm>
        <a:off x="2100952" y="2735052"/>
        <a:ext cx="1566900" cy="532755"/>
      </dsp:txXfrm>
    </dsp:sp>
    <dsp:sp modelId="{11108FD9-FFB5-4CF0-A0B5-A4E7B94EEF03}">
      <dsp:nvSpPr>
        <dsp:cNvPr id="0" name=""/>
        <dsp:cNvSpPr/>
      </dsp:nvSpPr>
      <dsp:spPr>
        <a:xfrm>
          <a:off x="3878716" y="1140176"/>
          <a:ext cx="91440" cy="4266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668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F844F3-6A5F-44DD-B93C-9F0413E573ED}">
      <dsp:nvSpPr>
        <dsp:cNvPr id="0" name=""/>
        <dsp:cNvSpPr/>
      </dsp:nvSpPr>
      <dsp:spPr>
        <a:xfrm>
          <a:off x="3124410" y="1566856"/>
          <a:ext cx="1600050" cy="7249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Juan Romero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Manager</a:t>
          </a:r>
          <a:endParaRPr lang="es-ES" sz="1700" b="1" kern="1200" dirty="0"/>
        </a:p>
      </dsp:txBody>
      <dsp:txXfrm>
        <a:off x="3145643" y="1588089"/>
        <a:ext cx="1557584" cy="682474"/>
      </dsp:txXfrm>
    </dsp:sp>
    <dsp:sp modelId="{689946B7-961B-41FB-87FD-1AFC40E512EE}">
      <dsp:nvSpPr>
        <dsp:cNvPr id="0" name=""/>
        <dsp:cNvSpPr/>
      </dsp:nvSpPr>
      <dsp:spPr>
        <a:xfrm>
          <a:off x="3924436" y="1140176"/>
          <a:ext cx="2080066" cy="426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340"/>
              </a:lnTo>
              <a:lnTo>
                <a:pt x="2080066" y="213340"/>
              </a:lnTo>
              <a:lnTo>
                <a:pt x="2080066" y="42668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144DD-99D4-4D89-AD47-4F0F3D8F4866}">
      <dsp:nvSpPr>
        <dsp:cNvPr id="0" name=""/>
        <dsp:cNvSpPr/>
      </dsp:nvSpPr>
      <dsp:spPr>
        <a:xfrm>
          <a:off x="5204476" y="1566856"/>
          <a:ext cx="1600050" cy="7249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err="1" smtClean="0"/>
            <a:t>Feli</a:t>
          </a:r>
          <a:r>
            <a:rPr lang="es-ES" sz="1700" b="1" kern="1200" dirty="0" smtClean="0"/>
            <a:t> González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Manager</a:t>
          </a:r>
          <a:endParaRPr lang="es-ES" sz="1700" b="1" kern="1200" dirty="0"/>
        </a:p>
      </dsp:txBody>
      <dsp:txXfrm>
        <a:off x="5225709" y="1588089"/>
        <a:ext cx="1557584" cy="682474"/>
      </dsp:txXfrm>
    </dsp:sp>
    <dsp:sp modelId="{A5FF78D8-B00B-4012-BC59-1036798E4076}">
      <dsp:nvSpPr>
        <dsp:cNvPr id="0" name=""/>
        <dsp:cNvSpPr/>
      </dsp:nvSpPr>
      <dsp:spPr>
        <a:xfrm>
          <a:off x="4964469" y="2291797"/>
          <a:ext cx="1040033" cy="426680"/>
        </a:xfrm>
        <a:custGeom>
          <a:avLst/>
          <a:gdLst/>
          <a:ahLst/>
          <a:cxnLst/>
          <a:rect l="0" t="0" r="0" b="0"/>
          <a:pathLst>
            <a:path>
              <a:moveTo>
                <a:pt x="1040033" y="0"/>
              </a:moveTo>
              <a:lnTo>
                <a:pt x="1040033" y="213340"/>
              </a:lnTo>
              <a:lnTo>
                <a:pt x="0" y="213340"/>
              </a:lnTo>
              <a:lnTo>
                <a:pt x="0" y="42668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FDA60-68F4-467A-84DE-08C4755FED75}">
      <dsp:nvSpPr>
        <dsp:cNvPr id="0" name=""/>
        <dsp:cNvSpPr/>
      </dsp:nvSpPr>
      <dsp:spPr>
        <a:xfrm>
          <a:off x="4164443" y="2718477"/>
          <a:ext cx="1600050" cy="565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Charo</a:t>
          </a:r>
          <a:endParaRPr lang="es-ES" sz="1700" b="1" kern="1200" dirty="0"/>
        </a:p>
      </dsp:txBody>
      <dsp:txXfrm>
        <a:off x="4181018" y="2735052"/>
        <a:ext cx="1566900" cy="532755"/>
      </dsp:txXfrm>
    </dsp:sp>
    <dsp:sp modelId="{992DAEC0-BC90-4420-BA23-A478B1EFBEFD}">
      <dsp:nvSpPr>
        <dsp:cNvPr id="0" name=""/>
        <dsp:cNvSpPr/>
      </dsp:nvSpPr>
      <dsp:spPr>
        <a:xfrm>
          <a:off x="6004502" y="2291797"/>
          <a:ext cx="1040033" cy="426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340"/>
              </a:lnTo>
              <a:lnTo>
                <a:pt x="1040033" y="213340"/>
              </a:lnTo>
              <a:lnTo>
                <a:pt x="1040033" y="42668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DAA06D-8746-4CB6-9901-81099A986DF6}">
      <dsp:nvSpPr>
        <dsp:cNvPr id="0" name=""/>
        <dsp:cNvSpPr/>
      </dsp:nvSpPr>
      <dsp:spPr>
        <a:xfrm>
          <a:off x="6244509" y="2718477"/>
          <a:ext cx="1600050" cy="56590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kern="1200" dirty="0" smtClean="0"/>
            <a:t>Mari Carmen</a:t>
          </a:r>
          <a:endParaRPr lang="es-ES" sz="1700" b="1" kern="1200" dirty="0"/>
        </a:p>
      </dsp:txBody>
      <dsp:txXfrm>
        <a:off x="6261084" y="2735052"/>
        <a:ext cx="1566900" cy="532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 defTabSz="942975" eaLnBrk="0" hangingPunct="0">
              <a:defRPr sz="1200"/>
            </a:lvl1pPr>
          </a:lstStyle>
          <a:p>
            <a:r>
              <a:rPr lang="es-ES"/>
              <a:t>Ejercicio 5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65775" y="0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 algn="r" defTabSz="942975" eaLnBrk="0" hangingPunct="0">
              <a:defRPr sz="1200"/>
            </a:lvl1pPr>
          </a:lstStyle>
          <a:p>
            <a:endParaRPr lang="es-E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69063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 defTabSz="942975" eaLnBrk="0" hangingPunct="0">
              <a:defRPr sz="1200"/>
            </a:lvl1pPr>
          </a:lstStyle>
          <a:p>
            <a:r>
              <a:rPr lang="es-ES"/>
              <a:t>Curso Powerpoint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65775" y="6469063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 algn="r" defTabSz="942975" eaLnBrk="0" hangingPunct="0">
              <a:defRPr sz="1200"/>
            </a:lvl1pPr>
          </a:lstStyle>
          <a:p>
            <a:fld id="{AAEB12D7-287D-429C-B02B-29735077947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012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 defTabSz="942975" eaLnBrk="0" hangingPunct="0">
              <a:defRPr sz="1200"/>
            </a:lvl1pPr>
          </a:lstStyle>
          <a:p>
            <a:r>
              <a:rPr lang="es-ES"/>
              <a:t>Ejercicio 5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65775" y="0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 algn="r" defTabSz="942975" eaLnBrk="0" hangingPunct="0">
              <a:defRPr sz="1200"/>
            </a:lvl1pPr>
          </a:lstStyle>
          <a:p>
            <a:endParaRPr lang="es-E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11513" y="511175"/>
            <a:ext cx="3403600" cy="255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2863" y="3233738"/>
            <a:ext cx="7197725" cy="3063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9063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 defTabSz="942975" eaLnBrk="0" hangingPunct="0">
              <a:defRPr sz="1200"/>
            </a:lvl1pPr>
          </a:lstStyle>
          <a:p>
            <a:endParaRPr lang="es-E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65775" y="6469063"/>
            <a:ext cx="4257675" cy="339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 algn="r" defTabSz="942975" eaLnBrk="0" hangingPunct="0">
              <a:defRPr sz="1200"/>
            </a:lvl1pPr>
          </a:lstStyle>
          <a:p>
            <a:fld id="{84F0A13D-7650-414A-BC5B-2C8B5F6DFE4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766134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/>
              <a:t>Ejercicio 5</a:t>
            </a:r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/>
              <a:t>Ejercicio 5</a:t>
            </a: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/>
              <a:t>Ejercicio 5</a:t>
            </a:r>
          </a:p>
        </p:txBody>
      </p:sp>
      <p:sp>
        <p:nvSpPr>
          <p:cNvPr id="256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/>
              <a:t>Ejercicio 5</a:t>
            </a: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/>
              <a:t>Ejercicio 5</a:t>
            </a: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/>
              <a:t>Ejercicio 5</a:t>
            </a: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20486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20487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 sz="1400" b="0"/>
            </a:lvl1pPr>
          </a:lstStyle>
          <a:p>
            <a:fld id="{6C2C110C-A632-40D6-92BA-44E2D666AC1B}" type="datetime1">
              <a:rPr lang="es-ES" smtClean="0"/>
              <a:t>09/11/2012</a:t>
            </a:fld>
            <a:endParaRPr lang="es-ES"/>
          </a:p>
        </p:txBody>
      </p:sp>
      <p:sp>
        <p:nvSpPr>
          <p:cNvPr id="20488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 sz="1400" b="0"/>
            </a:lvl1pPr>
          </a:lstStyle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20489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 sz="1400" b="0">
                <a:latin typeface="+mn-lt"/>
              </a:defRPr>
            </a:lvl2pPr>
          </a:lstStyle>
          <a:p>
            <a:pPr lvl="1"/>
            <a:fld id="{B28D6DC9-321D-4A51-9A60-42C1C62F84AE}" type="slidenum">
              <a:rPr lang="es-ES"/>
              <a:pPr lvl="1"/>
              <a:t>‹Nº›</a:t>
            </a:fld>
            <a:endParaRPr lang="es-ES"/>
          </a:p>
        </p:txBody>
      </p:sp>
      <p:pic>
        <p:nvPicPr>
          <p:cNvPr id="20490" name="Picture 1034" descr="MCj03457130000[1]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3141663"/>
            <a:ext cx="1828800" cy="1620837"/>
          </a:xfrm>
          <a:prstGeom prst="rect">
            <a:avLst/>
          </a:prstGeom>
          <a:noFill/>
        </p:spPr>
      </p:pic>
      <p:sp>
        <p:nvSpPr>
          <p:cNvPr id="20492" name="Freeform 1036"/>
          <p:cNvSpPr>
            <a:spLocks/>
          </p:cNvSpPr>
          <p:nvPr userDrawn="1"/>
        </p:nvSpPr>
        <p:spPr bwMode="auto">
          <a:xfrm>
            <a:off x="684213" y="2060575"/>
            <a:ext cx="7488237" cy="3600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79" y="318"/>
              </a:cxn>
              <a:cxn ang="0">
                <a:pos x="1360" y="1134"/>
              </a:cxn>
              <a:cxn ang="0">
                <a:pos x="2812" y="1134"/>
              </a:cxn>
              <a:cxn ang="0">
                <a:pos x="3492" y="2132"/>
              </a:cxn>
              <a:cxn ang="0">
                <a:pos x="4717" y="1951"/>
              </a:cxn>
            </a:cxnLst>
            <a:rect l="0" t="0" r="r" b="b"/>
            <a:pathLst>
              <a:path w="4717" h="2268">
                <a:moveTo>
                  <a:pt x="0" y="0"/>
                </a:moveTo>
                <a:cubicBezTo>
                  <a:pt x="476" y="64"/>
                  <a:pt x="952" y="129"/>
                  <a:pt x="1179" y="318"/>
                </a:cubicBezTo>
                <a:cubicBezTo>
                  <a:pt x="1406" y="507"/>
                  <a:pt x="1088" y="998"/>
                  <a:pt x="1360" y="1134"/>
                </a:cubicBezTo>
                <a:cubicBezTo>
                  <a:pt x="1632" y="1270"/>
                  <a:pt x="2457" y="968"/>
                  <a:pt x="2812" y="1134"/>
                </a:cubicBezTo>
                <a:cubicBezTo>
                  <a:pt x="3167" y="1300"/>
                  <a:pt x="3175" y="1996"/>
                  <a:pt x="3492" y="2132"/>
                </a:cubicBezTo>
                <a:cubicBezTo>
                  <a:pt x="3809" y="2268"/>
                  <a:pt x="4513" y="1981"/>
                  <a:pt x="4717" y="1951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es-ES"/>
          </a:p>
        </p:txBody>
      </p:sp>
      <p:sp>
        <p:nvSpPr>
          <p:cNvPr id="20493" name="Freeform 1037"/>
          <p:cNvSpPr>
            <a:spLocks/>
          </p:cNvSpPr>
          <p:nvPr userDrawn="1"/>
        </p:nvSpPr>
        <p:spPr bwMode="auto">
          <a:xfrm>
            <a:off x="684213" y="2565400"/>
            <a:ext cx="6696075" cy="3384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8" y="181"/>
              </a:cxn>
              <a:cxn ang="0">
                <a:pos x="1043" y="907"/>
              </a:cxn>
              <a:cxn ang="0">
                <a:pos x="1406" y="1088"/>
              </a:cxn>
              <a:cxn ang="0">
                <a:pos x="2540" y="1043"/>
              </a:cxn>
              <a:cxn ang="0">
                <a:pos x="3220" y="1996"/>
              </a:cxn>
              <a:cxn ang="0">
                <a:pos x="4218" y="1859"/>
              </a:cxn>
            </a:cxnLst>
            <a:rect l="0" t="0" r="r" b="b"/>
            <a:pathLst>
              <a:path w="4218" h="2132">
                <a:moveTo>
                  <a:pt x="0" y="0"/>
                </a:moveTo>
                <a:cubicBezTo>
                  <a:pt x="412" y="15"/>
                  <a:pt x="824" y="30"/>
                  <a:pt x="998" y="181"/>
                </a:cubicBezTo>
                <a:cubicBezTo>
                  <a:pt x="1172" y="332"/>
                  <a:pt x="975" y="756"/>
                  <a:pt x="1043" y="907"/>
                </a:cubicBezTo>
                <a:cubicBezTo>
                  <a:pt x="1111" y="1058"/>
                  <a:pt x="1157" y="1065"/>
                  <a:pt x="1406" y="1088"/>
                </a:cubicBezTo>
                <a:cubicBezTo>
                  <a:pt x="1655" y="1111"/>
                  <a:pt x="2238" y="892"/>
                  <a:pt x="2540" y="1043"/>
                </a:cubicBezTo>
                <a:cubicBezTo>
                  <a:pt x="2842" y="1194"/>
                  <a:pt x="2940" y="1860"/>
                  <a:pt x="3220" y="1996"/>
                </a:cubicBezTo>
                <a:cubicBezTo>
                  <a:pt x="3500" y="2132"/>
                  <a:pt x="3859" y="1995"/>
                  <a:pt x="4218" y="1859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es-ES"/>
          </a:p>
        </p:txBody>
      </p:sp>
      <p:sp>
        <p:nvSpPr>
          <p:cNvPr id="20494" name="Freeform 1038"/>
          <p:cNvSpPr>
            <a:spLocks/>
          </p:cNvSpPr>
          <p:nvPr userDrawn="1"/>
        </p:nvSpPr>
        <p:spPr bwMode="auto">
          <a:xfrm>
            <a:off x="755650" y="3021013"/>
            <a:ext cx="6337300" cy="3121025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544" y="121"/>
              </a:cxn>
              <a:cxn ang="0">
                <a:pos x="635" y="756"/>
              </a:cxn>
              <a:cxn ang="0">
                <a:pos x="953" y="1073"/>
              </a:cxn>
              <a:cxn ang="0">
                <a:pos x="2268" y="1255"/>
              </a:cxn>
              <a:cxn ang="0">
                <a:pos x="3039" y="1890"/>
              </a:cxn>
              <a:cxn ang="0">
                <a:pos x="3992" y="1709"/>
              </a:cxn>
            </a:cxnLst>
            <a:rect l="0" t="0" r="r" b="b"/>
            <a:pathLst>
              <a:path w="3992" h="1966">
                <a:moveTo>
                  <a:pt x="0" y="30"/>
                </a:moveTo>
                <a:cubicBezTo>
                  <a:pt x="219" y="15"/>
                  <a:pt x="438" y="0"/>
                  <a:pt x="544" y="121"/>
                </a:cubicBezTo>
                <a:cubicBezTo>
                  <a:pt x="650" y="242"/>
                  <a:pt x="567" y="597"/>
                  <a:pt x="635" y="756"/>
                </a:cubicBezTo>
                <a:cubicBezTo>
                  <a:pt x="703" y="915"/>
                  <a:pt x="681" y="990"/>
                  <a:pt x="953" y="1073"/>
                </a:cubicBezTo>
                <a:cubicBezTo>
                  <a:pt x="1225" y="1156"/>
                  <a:pt x="1920" y="1119"/>
                  <a:pt x="2268" y="1255"/>
                </a:cubicBezTo>
                <a:cubicBezTo>
                  <a:pt x="2616" y="1391"/>
                  <a:pt x="2752" y="1814"/>
                  <a:pt x="3039" y="1890"/>
                </a:cubicBezTo>
                <a:cubicBezTo>
                  <a:pt x="3326" y="1966"/>
                  <a:pt x="3659" y="1837"/>
                  <a:pt x="3992" y="1709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med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047BF4-2CEF-4749-8CAE-B5A08CDB3417}" type="datetime1">
              <a:rPr lang="es-ES" smtClean="0"/>
              <a:t>09/11/2012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211D124-A49D-4AF3-8157-43B80726853D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26238" y="609600"/>
            <a:ext cx="2036762" cy="534987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11188" y="609600"/>
            <a:ext cx="5962650" cy="53498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433680-50CA-48F9-BE90-3835FD88B3B1}" type="datetime1">
              <a:rPr lang="es-ES" smtClean="0"/>
              <a:t>09/11/2012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EF91D2BA-E999-4161-8819-1F5A5C512597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ítulo, imágenes prediseñada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imágenes prediseñadas"/>
          <p:cNvSpPr>
            <a:spLocks noGrp="1"/>
          </p:cNvSpPr>
          <p:nvPr>
            <p:ph type="clipArt" sz="half" idx="1"/>
          </p:nvPr>
        </p:nvSpPr>
        <p:spPr>
          <a:xfrm>
            <a:off x="611188" y="1844675"/>
            <a:ext cx="3810000" cy="4114800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3588" y="1844675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EFA29773-128B-486A-82FF-39D9ABB4E27F}" type="datetime1">
              <a:rPr lang="es-ES" smtClean="0"/>
              <a:t>09/11/2012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/>
            </a:lvl2pPr>
          </a:lstStyle>
          <a:p>
            <a:pPr lvl="1"/>
            <a:fld id="{4CEA8DF2-50C1-48AA-80DF-D1F3DD6FF42D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611188" y="1844675"/>
            <a:ext cx="7772400" cy="4114800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578E1CD7-0A8B-4E61-94FE-1C9FDB8D5A8E}" type="datetime1">
              <a:rPr lang="es-ES" smtClean="0"/>
              <a:t>09/11/2012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/>
            </a:lvl2pPr>
          </a:lstStyle>
          <a:p>
            <a:pPr lvl="1"/>
            <a:fld id="{56888C98-D171-441B-8BD5-A5097A0A7A1C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11188" y="1844675"/>
            <a:ext cx="77724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1188" y="3978275"/>
            <a:ext cx="77724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B6D6D408-3352-4E62-8321-5508F405F511}" type="datetime1">
              <a:rPr lang="es-ES" smtClean="0"/>
              <a:t>09/11/2012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/>
            </a:lvl2pPr>
          </a:lstStyle>
          <a:p>
            <a:pPr lvl="1"/>
            <a:fld id="{EB90D085-205C-40BB-ABB4-EC2EDCF2D58B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D596FB-1B98-46F9-8CB5-D8356DF94EAE}" type="datetime1">
              <a:rPr lang="es-ES" smtClean="0"/>
              <a:t>09/11/2012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AFB5DD5D-9A5A-4F1C-BA0C-3BC62B4AA97C}" type="slidenum">
              <a:rPr lang="es-ES"/>
              <a:pPr lvl="1"/>
              <a:t>‹Nº›</a:t>
            </a:fld>
            <a:endParaRPr lang="es-ES" dirty="0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B1042-C82A-4EA8-A3BA-A81D5593F155}" type="datetime1">
              <a:rPr lang="es-ES" smtClean="0"/>
              <a:t>09/11/2012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28E23D69-6014-4389-AFD2-061573C47845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11188" y="18446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3588" y="18446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67B3AA-86E2-457F-B54C-A5C7193B91E6}" type="datetime1">
              <a:rPr lang="es-ES" smtClean="0"/>
              <a:t>09/11/2012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DDB5BDD-1B77-4FC5-B0A6-36027F992B46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012263-EA77-4AFC-80C9-8A6792FEEE08}" type="datetime1">
              <a:rPr lang="es-ES" smtClean="0"/>
              <a:t>09/11/2012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41558883-C977-48BE-AFF1-D83F7F48FC69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47A18E-312B-4E2B-B8DE-4EDA572BE01A}" type="datetime1">
              <a:rPr lang="es-ES" smtClean="0"/>
              <a:t>09/11/2012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D972CA18-B2B9-47B5-9E33-B33C70769FCA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2F856C-A9DC-4F10-96D7-42AADC8A7530}" type="datetime1">
              <a:rPr lang="es-ES" smtClean="0"/>
              <a:t>09/11/2012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04B892B7-ABD9-4F06-BF90-FC4D44CC4364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D723C9-725B-4B50-90C5-1546544BF39E}" type="datetime1">
              <a:rPr lang="es-ES" smtClean="0"/>
              <a:t>09/11/2012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1BCF879-485F-4561-AC5E-58D59114EB20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C7B054-BC33-4931-994B-33102F51BD49}" type="datetime1">
              <a:rPr lang="es-ES" smtClean="0"/>
              <a:t>09/11/2012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www.TeFormas.com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0003FFF-AFEA-450B-BB21-0E661132CE3B}" type="slidenum">
              <a:rPr lang="es-ES"/>
              <a:pPr lvl="1"/>
              <a:t>‹Nº›</a:t>
            </a:fld>
            <a:endParaRPr lang="es-ES">
              <a:latin typeface="+mn-lt"/>
            </a:endParaRPr>
          </a:p>
        </p:txBody>
      </p:sp>
    </p:spTree>
  </p:cSld>
  <p:clrMapOvr>
    <a:masterClrMapping/>
  </p:clrMapOvr>
  <p:transition spd="med" advTm="5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FF"/>
            </a:gs>
            <a:gs pos="50000">
              <a:schemeClr val="bg1"/>
            </a:gs>
            <a:gs pos="100000">
              <a:srgbClr val="00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2" name="Picture 2064" descr="MCj03457290000[1]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7308850" y="5084763"/>
            <a:ext cx="1812925" cy="1309687"/>
          </a:xfrm>
          <a:prstGeom prst="rect">
            <a:avLst/>
          </a:prstGeom>
          <a:noFill/>
        </p:spPr>
      </p:pic>
      <p:pic>
        <p:nvPicPr>
          <p:cNvPr id="19469" name="Picture 2061" descr="j0292982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34925" y="44450"/>
            <a:ext cx="1843088" cy="1819275"/>
          </a:xfrm>
          <a:prstGeom prst="rect">
            <a:avLst/>
          </a:prstGeom>
          <a:noFill/>
        </p:spPr>
      </p:pic>
      <p:sp>
        <p:nvSpPr>
          <p:cNvPr id="19461" name="Rectangle 2053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9462" name="Rectangle 205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844675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9463" name="Rectangle 20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600" b="1"/>
            </a:lvl1pPr>
          </a:lstStyle>
          <a:p>
            <a:fld id="{19C55541-DEF6-403E-B496-59BFB4F9AF2E}" type="datetime1">
              <a:rPr lang="es-ES" smtClean="0"/>
              <a:t>09/11/2012</a:t>
            </a:fld>
            <a:endParaRPr lang="es-ES"/>
          </a:p>
        </p:txBody>
      </p:sp>
      <p:sp>
        <p:nvSpPr>
          <p:cNvPr id="19464" name="Rectangle 20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600" b="1"/>
            </a:lvl1pPr>
          </a:lstStyle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19465" name="Rectangle 205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algn="r">
              <a:defRPr sz="1600" b="1">
                <a:latin typeface="+mj-lt"/>
              </a:defRPr>
            </a:lvl2pPr>
          </a:lstStyle>
          <a:p>
            <a:pPr lvl="1"/>
            <a:fld id="{E43594B6-8638-4D0C-A4CC-6726F8FD1519}" type="slidenum">
              <a:rPr lang="es-ES"/>
              <a:pPr lvl="1"/>
              <a:t>‹Nº›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 spd="med" advTm="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27088" y="620713"/>
            <a:ext cx="7772400" cy="1143000"/>
          </a:xfrm>
        </p:spPr>
        <p:txBody>
          <a:bodyPr/>
          <a:lstStyle/>
          <a:p>
            <a:r>
              <a:rPr lang="es-ES"/>
              <a:t>Curso Microsoft PowerPoint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95288" y="5373688"/>
            <a:ext cx="5638800" cy="503237"/>
          </a:xfrm>
        </p:spPr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</p:spTree>
  </p:cSld>
  <p:clrMapOvr>
    <a:masterClrMapping/>
  </p:clrMapOvr>
  <p:transition spd="med" advTm="5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5667-92E7-4031-BECD-17AE14EB8451}" type="datetime1">
              <a:rPr lang="es-ES" smtClean="0"/>
              <a:t>09/11/2012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FFE012E6-A197-41F3-8C72-2FE6EDC2E724}" type="slidenum">
              <a:rPr lang="es-ES"/>
              <a:pPr lvl="1"/>
              <a:t>2</a:t>
            </a:fld>
            <a:endParaRPr lang="es-ES" dirty="0">
              <a:latin typeface="Times New Roman" pitchFamily="18" charset="0"/>
            </a:endParaRP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Introducción 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2800" dirty="0"/>
              <a:t>Utilización de PowerPoint</a:t>
            </a:r>
          </a:p>
          <a:p>
            <a:r>
              <a:rPr lang="es-ES" sz="2800" dirty="0"/>
              <a:t>Crear presentaciones para:</a:t>
            </a:r>
          </a:p>
          <a:p>
            <a:pPr lvl="1"/>
            <a:r>
              <a:rPr lang="es-ES" sz="2400" dirty="0"/>
              <a:t>Motivación de grupos y personas.</a:t>
            </a:r>
          </a:p>
          <a:p>
            <a:pPr lvl="1"/>
            <a:r>
              <a:rPr lang="es-ES" sz="2400" dirty="0"/>
              <a:t>Transmisión y desarrollo de ideas.</a:t>
            </a:r>
          </a:p>
          <a:p>
            <a:pPr lvl="1"/>
            <a:r>
              <a:rPr lang="es-ES" sz="2400" dirty="0"/>
              <a:t>Comunicación de noticias.</a:t>
            </a:r>
          </a:p>
          <a:p>
            <a:pPr lvl="1"/>
            <a:r>
              <a:rPr lang="es-ES" sz="2400" dirty="0"/>
              <a:t>Captación de clientes.</a:t>
            </a:r>
          </a:p>
          <a:p>
            <a:pPr lvl="1"/>
            <a:r>
              <a:rPr lang="es-ES" sz="2400" dirty="0"/>
              <a:t>Educación y enseñanza.</a:t>
            </a:r>
          </a:p>
          <a:p>
            <a:pPr lvl="1"/>
            <a:r>
              <a:rPr lang="es-ES" sz="2400" dirty="0"/>
              <a:t>Estrategia empresarial o profesional </a:t>
            </a:r>
          </a:p>
          <a:p>
            <a:pPr lvl="1"/>
            <a:r>
              <a:rPr lang="es-ES" sz="2400" dirty="0"/>
              <a:t>...</a:t>
            </a:r>
          </a:p>
        </p:txBody>
      </p:sp>
    </p:spTree>
  </p:cSld>
  <p:clrMapOvr>
    <a:masterClrMapping/>
  </p:clrMapOvr>
  <p:transition spd="med" advTm="5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60619-E302-4269-8354-3483DD2FBB29}" type="datetime1">
              <a:rPr lang="es-ES" smtClean="0"/>
              <a:t>09/11/2012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0BB423B0-FB2D-4BE7-80C3-0B75396F1FFB}" type="slidenum">
              <a:rPr lang="es-ES"/>
              <a:pPr lvl="1"/>
              <a:t>3</a:t>
            </a:fld>
            <a:endParaRPr lang="es-ES" dirty="0">
              <a:latin typeface="Times New Roman" pitchFamily="18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Crear una presentación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A </a:t>
            </a:r>
            <a:r>
              <a:rPr lang="es-ES" dirty="0"/>
              <a:t>partir de una plantilla</a:t>
            </a:r>
          </a:p>
          <a:p>
            <a:r>
              <a:rPr lang="es-ES" dirty="0"/>
              <a:t>Iniciar una presentación en blanco</a:t>
            </a:r>
          </a:p>
          <a:p>
            <a:pPr lvl="1"/>
            <a:r>
              <a:rPr lang="es-ES" dirty="0"/>
              <a:t>Esquematizar ideas.</a:t>
            </a:r>
          </a:p>
          <a:p>
            <a:pPr lvl="1"/>
            <a:r>
              <a:rPr lang="es-ES" dirty="0"/>
              <a:t>Trabajar el diseño de las diapositivas</a:t>
            </a:r>
            <a:r>
              <a:rPr lang="es-ES" dirty="0" smtClean="0"/>
              <a:t>.</a:t>
            </a:r>
          </a:p>
          <a:p>
            <a:pPr lvl="2"/>
            <a:r>
              <a:rPr lang="es-ES" dirty="0" smtClean="0"/>
              <a:t>Definir el patrón de diapositivas.</a:t>
            </a:r>
            <a:endParaRPr lang="es-ES" dirty="0"/>
          </a:p>
          <a:p>
            <a:pPr lvl="2"/>
            <a:r>
              <a:rPr lang="es-ES" dirty="0"/>
              <a:t>Insertar objetos.</a:t>
            </a:r>
          </a:p>
        </p:txBody>
      </p:sp>
    </p:spTree>
  </p:cSld>
  <p:clrMapOvr>
    <a:masterClrMapping/>
  </p:clrMapOvr>
  <p:transition spd="med" advTm="5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DE74E-574F-4874-AD75-38D656FC0A3B}" type="datetime1">
              <a:rPr lang="es-ES" smtClean="0"/>
              <a:t>09/11/2012</a:t>
            </a:fld>
            <a:endParaRPr lang="es-ES"/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E878C64E-3AC9-4E87-9417-31862D12C1EF}" type="slidenum">
              <a:rPr lang="es-ES"/>
              <a:pPr lvl="1"/>
              <a:t>4</a:t>
            </a:fld>
            <a:endParaRPr lang="es-ES">
              <a:latin typeface="Times New Roman" pitchFamily="18" charset="0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Dibujos</a:t>
            </a:r>
          </a:p>
        </p:txBody>
      </p:sp>
      <p:pic>
        <p:nvPicPr>
          <p:cNvPr id="9223" name="Picture 7" descr="BS00580_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11188" y="2297113"/>
            <a:ext cx="3810000" cy="3209925"/>
          </a:xfrm>
          <a:effectLst>
            <a:outerShdw dist="387090" dir="8339455" algn="ctr" rotWithShape="0">
              <a:srgbClr val="808080"/>
            </a:outerShdw>
          </a:effectLst>
        </p:spPr>
      </p:pic>
      <p:pic>
        <p:nvPicPr>
          <p:cNvPr id="9226" name="Picture 10" descr="BD00028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2743200"/>
            <a:ext cx="862013" cy="844550"/>
          </a:xfrm>
          <a:prstGeom prst="rect">
            <a:avLst/>
          </a:prstGeom>
          <a:noFill/>
          <a:effectLst/>
        </p:spPr>
      </p:pic>
      <p:pic>
        <p:nvPicPr>
          <p:cNvPr id="9228" name="Picture 12" descr="C:\Documents and Settings\profesor\Configuración local\Archivos temporales de Internet\Content.IE5\RZZKP2DN\MC900299735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428604"/>
            <a:ext cx="1815998" cy="1832458"/>
          </a:xfrm>
          <a:prstGeom prst="rect">
            <a:avLst/>
          </a:prstGeom>
          <a:noFill/>
        </p:spPr>
      </p:pic>
      <p:pic>
        <p:nvPicPr>
          <p:cNvPr id="9229" name="Picture 13" descr="C:\Documents and Settings\profesor\Configuración local\Archivos temporales de Internet\Content.IE5\4IWMG61X\MC900312626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4643446"/>
            <a:ext cx="1837030" cy="1554480"/>
          </a:xfrm>
          <a:prstGeom prst="rect">
            <a:avLst/>
          </a:prstGeom>
          <a:noFill/>
        </p:spPr>
      </p:pic>
      <p:pic>
        <p:nvPicPr>
          <p:cNvPr id="9241" name="Picture 25" descr="C:\Documents and Settings\profesor\Configuración local\Archivos temporales de Internet\Content.IE5\WE4T8R8O\MC900078711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428868"/>
            <a:ext cx="1062459" cy="2576983"/>
          </a:xfrm>
          <a:prstGeom prst="rect">
            <a:avLst/>
          </a:prstGeom>
          <a:noFill/>
        </p:spPr>
      </p:pic>
      <p:pic>
        <p:nvPicPr>
          <p:cNvPr id="9244" name="Picture 28" descr="C:\Documents and Settings\profesor\Configuración local\Archivos temporales de Internet\Content.IE5\4IWMG61X\MC900320752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285728"/>
            <a:ext cx="1824228" cy="182057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26B5-E804-493E-9971-93C8D04D64E9}" type="datetime1">
              <a:rPr lang="es-ES" smtClean="0"/>
              <a:t>09/11/2012</a:t>
            </a:fld>
            <a:endParaRPr lang="es-ES"/>
          </a:p>
        </p:txBody>
      </p:sp>
      <p:sp>
        <p:nvSpPr>
          <p:cNvPr id="10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11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B9CFE402-3296-4107-9F0D-E68509FCAD60}" type="slidenum">
              <a:rPr lang="es-ES"/>
              <a:pPr lvl="1"/>
              <a:t>5</a:t>
            </a:fld>
            <a:endParaRPr lang="es-ES">
              <a:latin typeface="Times New Roman" pitchFamily="18" charset="0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Autoformas</a:t>
            </a: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4191000" y="533400"/>
            <a:ext cx="1066800" cy="1371600"/>
          </a:xfrm>
          <a:prstGeom prst="lightningBolt">
            <a:avLst/>
          </a:prstGeom>
          <a:solidFill>
            <a:srgbClr val="FFFF66"/>
          </a:solidFill>
          <a:ln w="12700">
            <a:miter lim="800000"/>
            <a:headEnd type="none" w="sm" len="sm"/>
            <a:tailEnd type="none" w="sm" len="sm"/>
          </a:ln>
          <a:effectLst/>
          <a:scene3d>
            <a:camera prst="legacyPerspectiveFront">
              <a:rot lat="1800000" lon="600000" rev="0"/>
            </a:camera>
            <a:lightRig rig="legacyFlat3" dir="b"/>
          </a:scene3d>
          <a:sp3d extrusionH="887400" prstMaterial="legacyPlastic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endParaRPr lang="es-ES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429000" y="2133600"/>
            <a:ext cx="1981200" cy="1905000"/>
          </a:xfrm>
          <a:custGeom>
            <a:avLst/>
            <a:gdLst>
              <a:gd name="G0" fmla="+- 3012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267" y="15139"/>
                </a:moveTo>
                <a:cubicBezTo>
                  <a:pt x="18128" y="13855"/>
                  <a:pt x="18588" y="12345"/>
                  <a:pt x="18588" y="10800"/>
                </a:cubicBezTo>
                <a:cubicBezTo>
                  <a:pt x="18588" y="6498"/>
                  <a:pt x="15101" y="3012"/>
                  <a:pt x="10800" y="3012"/>
                </a:cubicBezTo>
                <a:cubicBezTo>
                  <a:pt x="9254" y="3011"/>
                  <a:pt x="7744" y="3471"/>
                  <a:pt x="6460" y="4332"/>
                </a:cubicBezTo>
                <a:close/>
                <a:moveTo>
                  <a:pt x="4332" y="6460"/>
                </a:moveTo>
                <a:cubicBezTo>
                  <a:pt x="3471" y="7744"/>
                  <a:pt x="3012" y="9254"/>
                  <a:pt x="3012" y="10799"/>
                </a:cubicBezTo>
                <a:cubicBezTo>
                  <a:pt x="3012" y="15101"/>
                  <a:pt x="6498" y="18588"/>
                  <a:pt x="10800" y="18588"/>
                </a:cubicBezTo>
                <a:cubicBezTo>
                  <a:pt x="12345" y="18588"/>
                  <a:pt x="13855" y="18128"/>
                  <a:pt x="15139" y="17267"/>
                </a:cubicBezTo>
                <a:close/>
              </a:path>
            </a:pathLst>
          </a:custGeom>
          <a:solidFill>
            <a:schemeClr val="hlink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sy="50000" rotWithShape="0">
              <a:schemeClr val="bg2"/>
            </a:outerShdw>
          </a:effectLst>
        </p:spPr>
        <p:txBody>
          <a:bodyPr wrap="none" anchor="ctr"/>
          <a:lstStyle/>
          <a:p>
            <a:endParaRPr lang="es-ES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5638800" y="4648201"/>
            <a:ext cx="1933596" cy="995378"/>
          </a:xfrm>
          <a:prstGeom prst="cloudCallout">
            <a:avLst>
              <a:gd name="adj1" fmla="val -40935"/>
              <a:gd name="adj2" fmla="val -10258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>
            <a:prstShdw prst="shdw13" dist="53882" dir="13500000">
              <a:schemeClr val="bg2"/>
            </a:prstShdw>
          </a:effectLst>
        </p:spPr>
        <p:txBody>
          <a:bodyPr/>
          <a:lstStyle/>
          <a:p>
            <a:pPr algn="ctr"/>
            <a:endParaRPr lang="es-ES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5791200" y="914400"/>
            <a:ext cx="3048000" cy="2362200"/>
          </a:xfrm>
          <a:prstGeom prst="irregularSeal1">
            <a:avLst/>
          </a:prstGeom>
          <a:gradFill rotWithShape="0">
            <a:gsLst>
              <a:gs pos="0">
                <a:schemeClr val="accent2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s-ES">
                <a:solidFill>
                  <a:schemeClr val="bg2"/>
                </a:solidFill>
              </a:rPr>
              <a:t>Boom</a:t>
            </a:r>
          </a:p>
        </p:txBody>
      </p:sp>
      <p:sp>
        <p:nvSpPr>
          <p:cNvPr id="10252" name="WordArt 12" descr="Gotas de agua"/>
          <p:cNvSpPr>
            <a:spLocks noChangeArrowheads="1" noChangeShapeType="1" noTextEdit="1"/>
          </p:cNvSpPr>
          <p:nvPr/>
        </p:nvSpPr>
        <p:spPr bwMode="auto">
          <a:xfrm>
            <a:off x="762000" y="4724400"/>
            <a:ext cx="3657600" cy="904875"/>
          </a:xfrm>
          <a:prstGeom prst="rect">
            <a:avLst/>
          </a:prstGeom>
        </p:spPr>
        <p:txBody>
          <a:bodyPr wrap="none" fromWordArt="1">
            <a:prstTxWarp prst="textWave2">
              <a:avLst/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s-ES" sz="3600" b="1" kern="1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 Black"/>
              </a:rPr>
              <a:t>WORDART</a:t>
            </a:r>
            <a:endParaRPr lang="es-ES" sz="3600" kern="10" dirty="0">
              <a:ln w="9525">
                <a:round/>
                <a:headEnd type="none" w="sm" len="sm"/>
                <a:tailEnd type="none" w="sm" len="sm"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Arial Black"/>
            </a:endParaRPr>
          </a:p>
        </p:txBody>
      </p:sp>
      <p:sp>
        <p:nvSpPr>
          <p:cNvPr id="12" name="11 Forma libre"/>
          <p:cNvSpPr/>
          <p:nvPr/>
        </p:nvSpPr>
        <p:spPr bwMode="auto">
          <a:xfrm>
            <a:off x="785786" y="1714488"/>
            <a:ext cx="2505075" cy="2914650"/>
          </a:xfrm>
          <a:custGeom>
            <a:avLst/>
            <a:gdLst>
              <a:gd name="connsiteX0" fmla="*/ 40481 w 2505075"/>
              <a:gd name="connsiteY0" fmla="*/ 733425 h 2914650"/>
              <a:gd name="connsiteX1" fmla="*/ 997744 w 2505075"/>
              <a:gd name="connsiteY1" fmla="*/ 104775 h 2914650"/>
              <a:gd name="connsiteX2" fmla="*/ 1140619 w 2505075"/>
              <a:gd name="connsiteY2" fmla="*/ 1362075 h 2914650"/>
              <a:gd name="connsiteX3" fmla="*/ 2440781 w 2505075"/>
              <a:gd name="connsiteY3" fmla="*/ 2033587 h 2914650"/>
              <a:gd name="connsiteX4" fmla="*/ 754856 w 2505075"/>
              <a:gd name="connsiteY4" fmla="*/ 2690812 h 2914650"/>
              <a:gd name="connsiteX5" fmla="*/ 40481 w 2505075"/>
              <a:gd name="connsiteY5" fmla="*/ 733425 h 291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5075" h="2914650">
                <a:moveTo>
                  <a:pt x="40481" y="733425"/>
                </a:moveTo>
                <a:cubicBezTo>
                  <a:pt x="80962" y="302419"/>
                  <a:pt x="814388" y="0"/>
                  <a:pt x="997744" y="104775"/>
                </a:cubicBezTo>
                <a:cubicBezTo>
                  <a:pt x="1181100" y="209550"/>
                  <a:pt x="900113" y="1040606"/>
                  <a:pt x="1140619" y="1362075"/>
                </a:cubicBezTo>
                <a:cubicBezTo>
                  <a:pt x="1381125" y="1683544"/>
                  <a:pt x="2505075" y="1812131"/>
                  <a:pt x="2440781" y="2033587"/>
                </a:cubicBezTo>
                <a:cubicBezTo>
                  <a:pt x="2376487" y="2255043"/>
                  <a:pt x="1157287" y="2914650"/>
                  <a:pt x="754856" y="2690812"/>
                </a:cubicBezTo>
                <a:cubicBezTo>
                  <a:pt x="352425" y="2466975"/>
                  <a:pt x="0" y="1164431"/>
                  <a:pt x="40481" y="733425"/>
                </a:cubicBezTo>
                <a:close/>
              </a:path>
            </a:pathLst>
          </a:custGeom>
          <a:solidFill>
            <a:srgbClr val="00B05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cene3d>
              <a:camera prst="isometricLeftDown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44DD-2F2C-4211-8C9D-A709B114DBD5}" type="datetime1">
              <a:rPr lang="es-ES" smtClean="0"/>
              <a:t>09/11/2012</a:t>
            </a:fld>
            <a:endParaRPr lang="es-ES" dirty="0"/>
          </a:p>
        </p:txBody>
      </p:sp>
      <p:sp>
        <p:nvSpPr>
          <p:cNvPr id="8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9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4E2DE290-9488-42DC-A201-6D0A09A9720A}" type="slidenum">
              <a:rPr lang="es-ES"/>
              <a:pPr lvl="1"/>
              <a:t>6</a:t>
            </a:fld>
            <a:endParaRPr lang="es-ES" dirty="0">
              <a:latin typeface="Times New Roman" pitchFamily="18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609600"/>
            <a:ext cx="3602038" cy="1143000"/>
          </a:xfrm>
        </p:spPr>
        <p:txBody>
          <a:bodyPr/>
          <a:lstStyle/>
          <a:p>
            <a:r>
              <a:rPr lang="es-ES"/>
              <a:t>Imágenes</a:t>
            </a:r>
          </a:p>
        </p:txBody>
      </p:sp>
      <p:pic>
        <p:nvPicPr>
          <p:cNvPr id="37900" name="Picture 12" descr="C:\Documents and Settings\profesor\Configuración local\Archivos temporales de Internet\Content.IE5\RZZKP2DN\MP90044358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069315"/>
            <a:ext cx="2500330" cy="1663941"/>
          </a:xfrm>
          <a:prstGeom prst="rect">
            <a:avLst/>
          </a:prstGeom>
          <a:noFill/>
        </p:spPr>
      </p:pic>
      <p:pic>
        <p:nvPicPr>
          <p:cNvPr id="37903" name="Picture 15" descr="C:\Documents and Settings\profesor\Configuración local\Archivos temporales de Internet\Content.IE5\RZZKP2DN\MP900255514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73056"/>
            <a:ext cx="2714644" cy="1820240"/>
          </a:xfrm>
          <a:prstGeom prst="rect">
            <a:avLst/>
          </a:prstGeom>
          <a:noFill/>
        </p:spPr>
      </p:pic>
      <p:pic>
        <p:nvPicPr>
          <p:cNvPr id="37909" name="Picture 21" descr="C:\Documents and Settings\profesor\Configuración local\Archivos temporales de Internet\Content.IE5\RZZKP2DN\MP90040503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30314"/>
            <a:ext cx="2078542" cy="3070694"/>
          </a:xfrm>
          <a:prstGeom prst="rect">
            <a:avLst/>
          </a:prstGeom>
          <a:noFill/>
        </p:spPr>
      </p:pic>
      <p:pic>
        <p:nvPicPr>
          <p:cNvPr id="37918" name="Picture 30" descr="C:\Documents and Settings\profesor\Configuración local\Archivos temporales de Internet\Content.IE5\WE4T8R8O\MP900448552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3116"/>
            <a:ext cx="2714644" cy="1653854"/>
          </a:xfrm>
          <a:prstGeom prst="rect">
            <a:avLst/>
          </a:prstGeom>
          <a:noFill/>
        </p:spPr>
      </p:pic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9" b="18331"/>
          <a:stretch/>
        </p:blipFill>
        <p:spPr>
          <a:xfrm>
            <a:off x="5724128" y="509550"/>
            <a:ext cx="3095625" cy="1983346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" t="18283" r="4103" b="18106"/>
          <a:stretch/>
        </p:blipFill>
        <p:spPr>
          <a:xfrm>
            <a:off x="5986401" y="2795447"/>
            <a:ext cx="2833352" cy="1969153"/>
          </a:xfrm>
          <a:prstGeom prst="rect">
            <a:avLst/>
          </a:prstGeom>
        </p:spPr>
      </p:pic>
    </p:spTree>
  </p:cSld>
  <p:clrMapOvr>
    <a:masterClrMapping/>
  </p:clrMapOvr>
  <p:transition spd="med" advTm="5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chemeClr val="bg1"/>
            </a:gs>
            <a:gs pos="100000">
              <a:srgbClr val="99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Tablas y gráficos</a:t>
            </a:r>
          </a:p>
        </p:txBody>
      </p:sp>
      <p:sp>
        <p:nvSpPr>
          <p:cNvPr id="2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3E61F-181C-4EDB-A563-602A66EEDF7C}" type="datetime1">
              <a:rPr lang="es-ES" smtClean="0"/>
              <a:t>09/11/2012</a:t>
            </a:fld>
            <a:endParaRPr lang="es-ES"/>
          </a:p>
        </p:txBody>
      </p:sp>
      <p:sp>
        <p:nvSpPr>
          <p:cNvPr id="29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30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0198ACA3-EDBF-4038-A7F9-8DA95B2B00BF}" type="slidenum">
              <a:rPr lang="es-ES"/>
              <a:pPr lvl="1"/>
              <a:t>7</a:t>
            </a:fld>
            <a:endParaRPr lang="es-ES">
              <a:latin typeface="Times New Roman" pitchFamily="18" charset="0"/>
            </a:endParaRPr>
          </a:p>
        </p:txBody>
      </p:sp>
      <p:graphicFrame>
        <p:nvGraphicFramePr>
          <p:cNvPr id="2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808042"/>
              </p:ext>
            </p:extLst>
          </p:nvPr>
        </p:nvGraphicFramePr>
        <p:xfrm>
          <a:off x="4241800" y="1651000"/>
          <a:ext cx="4451350" cy="35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Group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46186"/>
              </p:ext>
            </p:extLst>
          </p:nvPr>
        </p:nvGraphicFramePr>
        <p:xfrm>
          <a:off x="529208" y="1988838"/>
          <a:ext cx="3826768" cy="2520282"/>
        </p:xfrm>
        <a:graphic>
          <a:graphicData uri="http://schemas.openxmlformats.org/drawingml/2006/table">
            <a:tbl>
              <a:tblPr/>
              <a:tblGrid>
                <a:gridCol w="956692"/>
                <a:gridCol w="956692"/>
                <a:gridCol w="956692"/>
                <a:gridCol w="956692"/>
              </a:tblGrid>
              <a:tr h="840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s-E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Pepe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Luisa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Juan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0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5.5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7.25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4.75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0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Ingles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8.50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6.5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Tm="5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Diagramas</a:t>
            </a:r>
            <a:endParaRPr lang="es-ES" dirty="0"/>
          </a:p>
        </p:txBody>
      </p:sp>
      <p:graphicFrame>
        <p:nvGraphicFramePr>
          <p:cNvPr id="7" name="6 Marcador de SmartArt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2787731212"/>
              </p:ext>
            </p:extLst>
          </p:nvPr>
        </p:nvGraphicFramePr>
        <p:xfrm>
          <a:off x="611560" y="1772816"/>
          <a:ext cx="7848872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04C5E-43FF-48A9-9B2B-6E732961CABE}" type="datetime1">
              <a:rPr lang="es-ES" smtClean="0"/>
              <a:t>09/11/2012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56888C98-D171-441B-8BD5-A5097A0A7A1C}" type="slidenum">
              <a:rPr lang="es-ES" smtClean="0"/>
              <a:pPr lvl="1"/>
              <a:t>8</a:t>
            </a:fld>
            <a:endParaRPr lang="es-E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6192094"/>
      </p:ext>
    </p:extLst>
  </p:cSld>
  <p:clrMapOvr>
    <a:masterClrMapping/>
  </p:clrMapOvr>
  <p:transition spd="med" advTm="5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Próximas clases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s-ES" sz="2800" dirty="0"/>
              <a:t>Efectos de animación.</a:t>
            </a:r>
          </a:p>
          <a:p>
            <a:r>
              <a:rPr lang="es-ES" sz="2800" dirty="0"/>
              <a:t>Preparar una </a:t>
            </a:r>
            <a:r>
              <a:rPr lang="es-ES" sz="2800" dirty="0" smtClean="0"/>
              <a:t>presentación.</a:t>
            </a:r>
            <a:endParaRPr lang="es-ES" sz="2800" dirty="0"/>
          </a:p>
          <a:p>
            <a:endParaRPr lang="es-ES" sz="2800" dirty="0"/>
          </a:p>
          <a:p>
            <a:pPr>
              <a:buFont typeface="Wingdings" pitchFamily="2" charset="2"/>
              <a:buNone/>
            </a:pPr>
            <a:endParaRPr lang="es-ES" sz="2800" dirty="0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B92F7-2407-4AE1-9DA1-AA73C8670D52}" type="datetime1">
              <a:rPr lang="es-ES" smtClean="0"/>
              <a:t>09/11/2012</a:t>
            </a:fld>
            <a:endParaRPr lang="es-ES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www.TeFormas.com</a:t>
            </a:r>
            <a:endParaRPr lang="es-ES" dirty="0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1"/>
            <a:fld id="{FF9D3137-A7C8-4119-BDCE-DB9EDB4DA59A}" type="slidenum">
              <a:rPr lang="es-ES"/>
              <a:pPr lvl="1"/>
              <a:t>9</a:t>
            </a:fld>
            <a:endParaRPr lang="es-ES">
              <a:latin typeface="Times New Roman" pitchFamily="18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762000" y="34290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r>
              <a:rPr lang="es-ES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Bibliografía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838200" y="4572000"/>
            <a:ext cx="7772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2562" tIns="46038" rIns="182562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s-ES" sz="2800" dirty="0"/>
              <a:t>Guía práctica de PowerPoint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rmación">
  <a:themeElements>
    <a:clrScheme name="Formación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Formació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Formación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mación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ació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ación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mación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C:\Archivos de programa\Microsoft Office\Templates\3082\Formación.pot</Template>
  <TotalTime>401</TotalTime>
  <Words>164</Words>
  <Application>Microsoft Office PowerPoint</Application>
  <PresentationFormat>Presentación en pantalla (4:3)</PresentationFormat>
  <Paragraphs>83</Paragraphs>
  <Slides>9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Times New Roman</vt:lpstr>
      <vt:lpstr>Arial</vt:lpstr>
      <vt:lpstr>Wingdings</vt:lpstr>
      <vt:lpstr>Formación</vt:lpstr>
      <vt:lpstr>Curso Microsoft PowerPoint</vt:lpstr>
      <vt:lpstr>Introducción </vt:lpstr>
      <vt:lpstr>Crear una presentación</vt:lpstr>
      <vt:lpstr>Dibujos</vt:lpstr>
      <vt:lpstr>Autoformas</vt:lpstr>
      <vt:lpstr>Imágenes</vt:lpstr>
      <vt:lpstr>Tablas y gráficos</vt:lpstr>
      <vt:lpstr>Diagramas</vt:lpstr>
      <vt:lpstr>Próximas clases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/>
  <cp:lastModifiedBy>D&amp;G</cp:lastModifiedBy>
  <cp:revision>23</cp:revision>
  <cp:lastPrinted>1601-01-01T00:00:00Z</cp:lastPrinted>
  <dcterms:created xsi:type="dcterms:W3CDTF">1601-01-01T00:00:00Z</dcterms:created>
  <dcterms:modified xsi:type="dcterms:W3CDTF">2012-11-09T10:24:46Z</dcterms:modified>
</cp:coreProperties>
</file>