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8"/>
  </p:notesMasterIdLst>
  <p:handoutMasterIdLst>
    <p:handoutMasterId r:id="rId9"/>
  </p:handoutMasterIdLst>
  <p:sldIdLst>
    <p:sldId id="262" r:id="rId2"/>
    <p:sldId id="260" r:id="rId3"/>
    <p:sldId id="263" r:id="rId4"/>
    <p:sldId id="264" r:id="rId5"/>
    <p:sldId id="259" r:id="rId6"/>
    <p:sldId id="265" r:id="rId7"/>
  </p:sldIdLst>
  <p:sldSz cx="9144000" cy="6858000" type="screen4x3"/>
  <p:notesSz cx="9623425" cy="688816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2" autoAdjust="0"/>
    <p:restoredTop sz="94416" autoAdjust="0"/>
  </p:normalViewPr>
  <p:slideViewPr>
    <p:cSldViewPr>
      <p:cViewPr>
        <p:scale>
          <a:sx n="50" d="100"/>
          <a:sy n="50" d="100"/>
        </p:scale>
        <p:origin x="-1086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autoTitleDeleted val="1"/>
    <c:plotArea>
      <c:layout>
        <c:manualLayout>
          <c:layoutTarget val="inner"/>
          <c:xMode val="edge"/>
          <c:yMode val="edge"/>
          <c:x val="0.20738938397738943"/>
          <c:y val="2.8408055014548791E-2"/>
          <c:w val="0.54958329385138271"/>
          <c:h val="0.8105515587529975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2001</c:v>
                </c:pt>
              </c:strCache>
            </c:strRef>
          </c:tx>
          <c:spPr>
            <a:solidFill>
              <a:schemeClr val="accent1"/>
            </a:solidFill>
            <a:ln w="16381">
              <a:solidFill>
                <a:schemeClr val="tx1"/>
              </a:solidFill>
              <a:prstDash val="solid"/>
            </a:ln>
          </c:spPr>
          <c:dLbls>
            <c:dLblPos val="ctr"/>
            <c:showVal val="1"/>
          </c:dLbls>
          <c:cat>
            <c:strRef>
              <c:f>Sheet1!$A$2:$A$5</c:f>
              <c:strCache>
                <c:ptCount val="4"/>
                <c:pt idx="0">
                  <c:v>Asia</c:v>
                </c:pt>
                <c:pt idx="1">
                  <c:v>Africa</c:v>
                </c:pt>
                <c:pt idx="2">
                  <c:v>Europa</c:v>
                </c:pt>
                <c:pt idx="3">
                  <c:v>América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250</c:v>
                </c:pt>
                <c:pt idx="1">
                  <c:v>190</c:v>
                </c:pt>
                <c:pt idx="2">
                  <c:v>270</c:v>
                </c:pt>
                <c:pt idx="3">
                  <c:v>230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2002</c:v>
                </c:pt>
              </c:strCache>
            </c:strRef>
          </c:tx>
          <c:spPr>
            <a:solidFill>
              <a:schemeClr val="accent2"/>
            </a:solidFill>
            <a:ln w="16381">
              <a:solidFill>
                <a:schemeClr val="tx1"/>
              </a:solidFill>
              <a:prstDash val="solid"/>
            </a:ln>
          </c:spPr>
          <c:dLbls>
            <c:dLblPos val="ctr"/>
            <c:showVal val="1"/>
          </c:dLbls>
          <c:cat>
            <c:strRef>
              <c:f>Sheet1!$A$2:$A$5</c:f>
              <c:strCache>
                <c:ptCount val="4"/>
                <c:pt idx="0">
                  <c:v>Asia</c:v>
                </c:pt>
                <c:pt idx="1">
                  <c:v>Africa</c:v>
                </c:pt>
                <c:pt idx="2">
                  <c:v>Europa</c:v>
                </c:pt>
                <c:pt idx="3">
                  <c:v>América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265</c:v>
                </c:pt>
                <c:pt idx="1">
                  <c:v>198</c:v>
                </c:pt>
                <c:pt idx="2">
                  <c:v>290</c:v>
                </c:pt>
                <c:pt idx="3">
                  <c:v>221</c:v>
                </c:pt>
              </c:numCache>
            </c:numRef>
          </c:val>
        </c:ser>
        <c:dLbls>
          <c:showVal val="1"/>
        </c:dLbls>
        <c:axId val="68197760"/>
        <c:axId val="68199552"/>
      </c:barChart>
      <c:catAx>
        <c:axId val="68197760"/>
        <c:scaling>
          <c:orientation val="minMax"/>
        </c:scaling>
        <c:axPos val="l"/>
        <c:numFmt formatCode="General" sourceLinked="1"/>
        <c:tickLblPos val="nextTo"/>
        <c:spPr>
          <a:ln w="409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4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s-ES"/>
          </a:p>
        </c:txPr>
        <c:crossAx val="68199552"/>
        <c:crosses val="autoZero"/>
        <c:auto val="1"/>
        <c:lblAlgn val="ctr"/>
        <c:lblOffset val="100"/>
        <c:tickLblSkip val="1"/>
        <c:tickMarkSkip val="1"/>
      </c:catAx>
      <c:valAx>
        <c:axId val="68199552"/>
        <c:scaling>
          <c:orientation val="minMax"/>
        </c:scaling>
        <c:axPos val="b"/>
        <c:majorGridlines>
          <c:spPr>
            <a:ln w="4095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409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22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s-ES"/>
          </a:p>
        </c:txPr>
        <c:crossAx val="68197760"/>
        <c:crosses val="autoZero"/>
        <c:crossBetween val="between"/>
      </c:valAx>
      <c:spPr>
        <a:noFill/>
        <a:ln w="16381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2669238657352428"/>
          <c:y val="0.26139088729016796"/>
          <c:w val="0.16695841967684502"/>
          <c:h val="0.33812949640287787"/>
        </c:manualLayout>
      </c:layout>
      <c:spPr>
        <a:noFill/>
        <a:ln w="4095">
          <a:solidFill>
            <a:schemeClr val="tx1"/>
          </a:solidFill>
          <a:prstDash val="solid"/>
        </a:ln>
      </c:spPr>
      <c:txPr>
        <a:bodyPr/>
        <a:lstStyle/>
        <a:p>
          <a:pPr>
            <a:defRPr sz="2135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es-E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32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style val="5"/>
  <c:chart>
    <c:title>
      <c:tx>
        <c:rich>
          <a:bodyPr/>
          <a:lstStyle/>
          <a:p>
            <a:pPr>
              <a:defRPr/>
            </a:pPr>
            <a:r>
              <a:rPr lang="es-ES"/>
              <a:t>Distribución de la población</a:t>
            </a:r>
          </a:p>
        </c:rich>
      </c:tx>
      <c:layout/>
    </c:title>
    <c:view3D>
      <c:rAngAx val="1"/>
    </c:view3D>
    <c:floor>
      <c:spPr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c:spPr>
    </c:floor>
    <c:sideWall>
      <c:spPr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c:spPr>
    </c:sideWall>
    <c:backWall>
      <c:spPr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Hoja1!$A$2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chemeClr val="accent3"/>
            </a:solidFill>
            <a:ln w="38100" cap="flat" cmpd="sng" algn="ctr">
              <a:solidFill>
                <a:schemeClr val="lt1"/>
              </a:solidFill>
              <a:prstDash val="solid"/>
            </a:ln>
            <a:effectLst>
              <a:outerShdw blurRad="50800" dist="38100" dir="5400000" rotWithShape="0">
                <a:srgbClr val="000000">
                  <a:alpha val="43137"/>
                </a:srgbClr>
              </a:outerShdw>
            </a:effectLst>
          </c:spPr>
          <c:cat>
            <c:strRef>
              <c:f>Hoja1!$B$1:$D$1</c:f>
              <c:strCache>
                <c:ptCount val="3"/>
                <c:pt idx="0">
                  <c:v>España</c:v>
                </c:pt>
                <c:pt idx="1">
                  <c:v>Francia</c:v>
                </c:pt>
                <c:pt idx="2">
                  <c:v>Italia</c:v>
                </c:pt>
              </c:strCache>
            </c:strRef>
          </c:cat>
          <c:val>
            <c:numRef>
              <c:f>Hoja1!$B$2:$D$2</c:f>
              <c:numCache>
                <c:formatCode>General</c:formatCode>
                <c:ptCount val="3"/>
                <c:pt idx="0">
                  <c:v>19383</c:v>
                </c:pt>
                <c:pt idx="1">
                  <c:v>28705</c:v>
                </c:pt>
                <c:pt idx="2">
                  <c:v>27830</c:v>
                </c:pt>
              </c:numCache>
            </c:numRef>
          </c:val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chemeClr val="accent6"/>
            </a:solidFill>
            <a:ln w="38100" cap="flat" cmpd="sng" algn="ctr">
              <a:solidFill>
                <a:schemeClr val="lt1"/>
              </a:solidFill>
              <a:prstDash val="solid"/>
            </a:ln>
            <a:effectLst>
              <a:outerShdw blurRad="50800" dist="38100" dir="5400000" rotWithShape="0">
                <a:srgbClr val="000000">
                  <a:alpha val="43137"/>
                </a:srgbClr>
              </a:outerShdw>
            </a:effectLst>
          </c:spPr>
          <c:cat>
            <c:strRef>
              <c:f>Hoja1!$B$1:$D$1</c:f>
              <c:strCache>
                <c:ptCount val="3"/>
                <c:pt idx="0">
                  <c:v>España</c:v>
                </c:pt>
                <c:pt idx="1">
                  <c:v>Francia</c:v>
                </c:pt>
                <c:pt idx="2">
                  <c:v>Italia</c:v>
                </c:pt>
              </c:strCache>
            </c:strRef>
          </c:cat>
          <c:val>
            <c:numRef>
              <c:f>Hoja1!$B$3:$D$3</c:f>
              <c:numCache>
                <c:formatCode>General</c:formatCode>
                <c:ptCount val="3"/>
                <c:pt idx="0">
                  <c:v>20250</c:v>
                </c:pt>
                <c:pt idx="1">
                  <c:v>30181</c:v>
                </c:pt>
                <c:pt idx="2">
                  <c:v>29513</c:v>
                </c:pt>
              </c:numCache>
            </c:numRef>
          </c:val>
        </c:ser>
        <c:shape val="cylinder"/>
        <c:axId val="60884096"/>
        <c:axId val="60917248"/>
        <c:axId val="0"/>
      </c:bar3DChart>
      <c:catAx>
        <c:axId val="60884096"/>
        <c:scaling>
          <c:orientation val="minMax"/>
        </c:scaling>
        <c:axPos val="b"/>
        <c:tickLblPos val="nextTo"/>
        <c:crossAx val="60917248"/>
        <c:crosses val="autoZero"/>
        <c:auto val="1"/>
        <c:lblAlgn val="ctr"/>
        <c:lblOffset val="100"/>
      </c:catAx>
      <c:valAx>
        <c:axId val="60917248"/>
        <c:scaling>
          <c:orientation val="minMax"/>
        </c:scaling>
        <c:axPos val="l"/>
        <c:majorGridlines/>
        <c:numFmt formatCode="General" sourceLinked="1"/>
        <c:tickLblPos val="nextTo"/>
        <c:crossAx val="6088409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600"/>
            </a:pPr>
            <a:endParaRPr lang="es-ES"/>
          </a:p>
        </c:txPr>
      </c:dTable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s-E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388AC2-9CBE-41B7-B8B4-70A531751B7B}" type="doc">
      <dgm:prSet loTypeId="urn:microsoft.com/office/officeart/2005/8/layout/radial1" loCatId="cycle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E6903D1-B8CD-4658-B9F8-2E256CCAEE6C}">
      <dgm:prSet phldrT="[Texto]"/>
      <dgm:spPr/>
      <dgm:t>
        <a:bodyPr/>
        <a:lstStyle/>
        <a:p>
          <a:r>
            <a:rPr lang="es-ES" dirty="0" smtClean="0"/>
            <a:t>CURSOS</a:t>
          </a:r>
          <a:endParaRPr lang="es-ES" dirty="0"/>
        </a:p>
      </dgm:t>
    </dgm:pt>
    <dgm:pt modelId="{2A7EC65F-97A1-4F7A-98C7-9B633A62085E}" type="parTrans" cxnId="{EFE8C7D1-587B-41C0-A951-DD10FCE5BB23}">
      <dgm:prSet/>
      <dgm:spPr/>
      <dgm:t>
        <a:bodyPr/>
        <a:lstStyle/>
        <a:p>
          <a:endParaRPr lang="es-ES"/>
        </a:p>
      </dgm:t>
    </dgm:pt>
    <dgm:pt modelId="{9B416199-EA91-4FE1-A88B-8DA41DE213E9}" type="sibTrans" cxnId="{EFE8C7D1-587B-41C0-A951-DD10FCE5BB23}">
      <dgm:prSet/>
      <dgm:spPr/>
      <dgm:t>
        <a:bodyPr/>
        <a:lstStyle/>
        <a:p>
          <a:endParaRPr lang="es-ES"/>
        </a:p>
      </dgm:t>
    </dgm:pt>
    <dgm:pt modelId="{3B30F100-B5E7-4523-A907-FCAB47A47D02}">
      <dgm:prSet phldrT="[Texto]"/>
      <dgm:spPr/>
      <dgm:t>
        <a:bodyPr/>
        <a:lstStyle/>
        <a:p>
          <a:r>
            <a:rPr lang="es-ES" dirty="0" smtClean="0"/>
            <a:t>PINTURA</a:t>
          </a:r>
          <a:endParaRPr lang="es-ES" dirty="0"/>
        </a:p>
      </dgm:t>
    </dgm:pt>
    <dgm:pt modelId="{2D4DF171-37E4-482D-9323-76B83097B56B}" type="parTrans" cxnId="{C69E9616-FD50-4E99-9F60-3C70C29FEBFD}">
      <dgm:prSet/>
      <dgm:spPr/>
      <dgm:t>
        <a:bodyPr/>
        <a:lstStyle/>
        <a:p>
          <a:endParaRPr lang="es-ES"/>
        </a:p>
      </dgm:t>
    </dgm:pt>
    <dgm:pt modelId="{CB0570BC-832D-4257-8D6A-AA7AAAF26190}" type="sibTrans" cxnId="{C69E9616-FD50-4E99-9F60-3C70C29FEBFD}">
      <dgm:prSet/>
      <dgm:spPr/>
      <dgm:t>
        <a:bodyPr/>
        <a:lstStyle/>
        <a:p>
          <a:endParaRPr lang="es-ES"/>
        </a:p>
      </dgm:t>
    </dgm:pt>
    <dgm:pt modelId="{9CE1069A-00F7-4882-A6E4-AB358BBB3B60}">
      <dgm:prSet phldrT="[Texto]"/>
      <dgm:spPr/>
      <dgm:t>
        <a:bodyPr/>
        <a:lstStyle/>
        <a:p>
          <a:r>
            <a:rPr lang="es-ES" dirty="0" smtClean="0"/>
            <a:t>MÚSICA</a:t>
          </a:r>
          <a:endParaRPr lang="es-ES" dirty="0"/>
        </a:p>
      </dgm:t>
    </dgm:pt>
    <dgm:pt modelId="{3CE633E2-AF69-4739-8D37-9AB8FE4E2A7C}" type="parTrans" cxnId="{863FDAF9-2791-46C1-88D4-8FE183708098}">
      <dgm:prSet/>
      <dgm:spPr/>
      <dgm:t>
        <a:bodyPr/>
        <a:lstStyle/>
        <a:p>
          <a:endParaRPr lang="es-ES"/>
        </a:p>
      </dgm:t>
    </dgm:pt>
    <dgm:pt modelId="{F4921825-8E9C-434C-ADEF-E0603E43B473}" type="sibTrans" cxnId="{863FDAF9-2791-46C1-88D4-8FE183708098}">
      <dgm:prSet/>
      <dgm:spPr/>
      <dgm:t>
        <a:bodyPr/>
        <a:lstStyle/>
        <a:p>
          <a:endParaRPr lang="es-ES"/>
        </a:p>
      </dgm:t>
    </dgm:pt>
    <dgm:pt modelId="{F580C3BD-87E1-4C62-B2DD-09CC7E9FF3AA}">
      <dgm:prSet phldrT="[Texto]"/>
      <dgm:spPr/>
      <dgm:t>
        <a:bodyPr/>
        <a:lstStyle/>
        <a:p>
          <a:r>
            <a:rPr lang="es-ES" dirty="0" smtClean="0"/>
            <a:t>FÚTBOL</a:t>
          </a:r>
          <a:endParaRPr lang="es-ES" dirty="0"/>
        </a:p>
      </dgm:t>
    </dgm:pt>
    <dgm:pt modelId="{E016ADAF-61AC-4656-A113-655BBBD95778}" type="parTrans" cxnId="{33BC42F8-06AA-4B41-98AC-EE58298C1C64}">
      <dgm:prSet/>
      <dgm:spPr/>
      <dgm:t>
        <a:bodyPr/>
        <a:lstStyle/>
        <a:p>
          <a:endParaRPr lang="es-ES"/>
        </a:p>
      </dgm:t>
    </dgm:pt>
    <dgm:pt modelId="{3B8BD45A-19CB-4142-A8FC-633EF061D02E}" type="sibTrans" cxnId="{33BC42F8-06AA-4B41-98AC-EE58298C1C64}">
      <dgm:prSet/>
      <dgm:spPr/>
      <dgm:t>
        <a:bodyPr/>
        <a:lstStyle/>
        <a:p>
          <a:endParaRPr lang="es-ES"/>
        </a:p>
      </dgm:t>
    </dgm:pt>
    <dgm:pt modelId="{88290C69-39B5-48C5-A9B8-FA97786B7F97}">
      <dgm:prSet phldrT="[Texto]"/>
      <dgm:spPr/>
      <dgm:t>
        <a:bodyPr/>
        <a:lstStyle/>
        <a:p>
          <a:r>
            <a:rPr lang="es-ES" dirty="0" smtClean="0"/>
            <a:t>INGLÉS</a:t>
          </a:r>
          <a:endParaRPr lang="es-ES" dirty="0"/>
        </a:p>
      </dgm:t>
    </dgm:pt>
    <dgm:pt modelId="{2CF3ACBB-6D38-4717-A1D7-E0A277ED2397}" type="parTrans" cxnId="{1DF827E8-5680-4A18-87A4-A3185C07F7AC}">
      <dgm:prSet/>
      <dgm:spPr/>
      <dgm:t>
        <a:bodyPr/>
        <a:lstStyle/>
        <a:p>
          <a:endParaRPr lang="es-ES"/>
        </a:p>
      </dgm:t>
    </dgm:pt>
    <dgm:pt modelId="{06C6D4D3-71A8-4F7D-A60B-92D16F235A4B}" type="sibTrans" cxnId="{1DF827E8-5680-4A18-87A4-A3185C07F7AC}">
      <dgm:prSet/>
      <dgm:spPr/>
      <dgm:t>
        <a:bodyPr/>
        <a:lstStyle/>
        <a:p>
          <a:endParaRPr lang="es-ES"/>
        </a:p>
      </dgm:t>
    </dgm:pt>
    <dgm:pt modelId="{D1CEA8B9-345C-4D06-9612-E6D95E1B4667}">
      <dgm:prSet phldrT="[Texto]"/>
      <dgm:spPr/>
      <dgm:t>
        <a:bodyPr/>
        <a:lstStyle/>
        <a:p>
          <a:r>
            <a:rPr lang="es-ES" dirty="0" smtClean="0"/>
            <a:t>TENIS</a:t>
          </a:r>
          <a:endParaRPr lang="es-ES" dirty="0"/>
        </a:p>
      </dgm:t>
    </dgm:pt>
    <dgm:pt modelId="{26E7A0F9-1424-4FBB-A3E5-B47376356CDC}" type="parTrans" cxnId="{F9167680-EDFD-4EB4-A788-5FBCBEE63163}">
      <dgm:prSet/>
      <dgm:spPr/>
      <dgm:t>
        <a:bodyPr/>
        <a:lstStyle/>
        <a:p>
          <a:endParaRPr lang="es-ES"/>
        </a:p>
      </dgm:t>
    </dgm:pt>
    <dgm:pt modelId="{F95A8642-BE3D-4C1B-A757-E45792822B92}" type="sibTrans" cxnId="{F9167680-EDFD-4EB4-A788-5FBCBEE63163}">
      <dgm:prSet/>
      <dgm:spPr/>
      <dgm:t>
        <a:bodyPr/>
        <a:lstStyle/>
        <a:p>
          <a:endParaRPr lang="es-ES"/>
        </a:p>
      </dgm:t>
    </dgm:pt>
    <dgm:pt modelId="{231DCE8A-6397-4C2B-B4F8-E2ABAB22DBDE}" type="pres">
      <dgm:prSet presAssocID="{56388AC2-9CBE-41B7-B8B4-70A531751B7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3F1357C-201F-4B1F-939F-E0D51A72BB09}" type="pres">
      <dgm:prSet presAssocID="{5E6903D1-B8CD-4658-B9F8-2E256CCAEE6C}" presName="centerShape" presStyleLbl="node0" presStyleIdx="0" presStyleCnt="1"/>
      <dgm:spPr/>
    </dgm:pt>
    <dgm:pt modelId="{A046BD5C-D765-4C48-B725-7EFD3C24C402}" type="pres">
      <dgm:prSet presAssocID="{2D4DF171-37E4-482D-9323-76B83097B56B}" presName="Name9" presStyleLbl="parChTrans1D2" presStyleIdx="0" presStyleCnt="5"/>
      <dgm:spPr/>
    </dgm:pt>
    <dgm:pt modelId="{243BF5CB-721A-4319-BFE7-1D3F50E5EC19}" type="pres">
      <dgm:prSet presAssocID="{2D4DF171-37E4-482D-9323-76B83097B56B}" presName="connTx" presStyleLbl="parChTrans1D2" presStyleIdx="0" presStyleCnt="5"/>
      <dgm:spPr/>
    </dgm:pt>
    <dgm:pt modelId="{81A7FF9B-2C51-4637-B1EA-32446229EDD8}" type="pres">
      <dgm:prSet presAssocID="{3B30F100-B5E7-4523-A907-FCAB47A47D0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703FB84-7A58-49F4-8EA2-1457E72E2CED}" type="pres">
      <dgm:prSet presAssocID="{3CE633E2-AF69-4739-8D37-9AB8FE4E2A7C}" presName="Name9" presStyleLbl="parChTrans1D2" presStyleIdx="1" presStyleCnt="5"/>
      <dgm:spPr/>
    </dgm:pt>
    <dgm:pt modelId="{8DD29D23-C1EC-4F54-B079-396715458FD9}" type="pres">
      <dgm:prSet presAssocID="{3CE633E2-AF69-4739-8D37-9AB8FE4E2A7C}" presName="connTx" presStyleLbl="parChTrans1D2" presStyleIdx="1" presStyleCnt="5"/>
      <dgm:spPr/>
    </dgm:pt>
    <dgm:pt modelId="{EAAD6497-66B7-4EF1-9E8C-8FD1ABABB039}" type="pres">
      <dgm:prSet presAssocID="{9CE1069A-00F7-4882-A6E4-AB358BBB3B60}" presName="node" presStyleLbl="node1" presStyleIdx="1" presStyleCnt="5">
        <dgm:presLayoutVars>
          <dgm:bulletEnabled val="1"/>
        </dgm:presLayoutVars>
      </dgm:prSet>
      <dgm:spPr/>
    </dgm:pt>
    <dgm:pt modelId="{3C596F92-E240-46C2-BDF2-B1EC9108E7CF}" type="pres">
      <dgm:prSet presAssocID="{E016ADAF-61AC-4656-A113-655BBBD95778}" presName="Name9" presStyleLbl="parChTrans1D2" presStyleIdx="2" presStyleCnt="5"/>
      <dgm:spPr/>
    </dgm:pt>
    <dgm:pt modelId="{3D1BD6FC-0962-4815-B0EF-76EB7FD43DA2}" type="pres">
      <dgm:prSet presAssocID="{E016ADAF-61AC-4656-A113-655BBBD95778}" presName="connTx" presStyleLbl="parChTrans1D2" presStyleIdx="2" presStyleCnt="5"/>
      <dgm:spPr/>
    </dgm:pt>
    <dgm:pt modelId="{8F6EBCCB-09AB-498A-A324-25E68C466F74}" type="pres">
      <dgm:prSet presAssocID="{F580C3BD-87E1-4C62-B2DD-09CC7E9FF3AA}" presName="node" presStyleLbl="node1" presStyleIdx="2" presStyleCnt="5">
        <dgm:presLayoutVars>
          <dgm:bulletEnabled val="1"/>
        </dgm:presLayoutVars>
      </dgm:prSet>
      <dgm:spPr/>
    </dgm:pt>
    <dgm:pt modelId="{5ABCC70D-1AFA-47BF-A5AE-5D8FD5A9BEA7}" type="pres">
      <dgm:prSet presAssocID="{2CF3ACBB-6D38-4717-A1D7-E0A277ED2397}" presName="Name9" presStyleLbl="parChTrans1D2" presStyleIdx="3" presStyleCnt="5"/>
      <dgm:spPr/>
    </dgm:pt>
    <dgm:pt modelId="{7CCCDDDD-E9EC-44DD-B9FE-415583EEEB13}" type="pres">
      <dgm:prSet presAssocID="{2CF3ACBB-6D38-4717-A1D7-E0A277ED2397}" presName="connTx" presStyleLbl="parChTrans1D2" presStyleIdx="3" presStyleCnt="5"/>
      <dgm:spPr/>
    </dgm:pt>
    <dgm:pt modelId="{4B2BBF67-472B-415A-B502-E2DCC525AA17}" type="pres">
      <dgm:prSet presAssocID="{88290C69-39B5-48C5-A9B8-FA97786B7F9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ADE1FEC-686A-46B1-9875-C7378034CD20}" type="pres">
      <dgm:prSet presAssocID="{26E7A0F9-1424-4FBB-A3E5-B47376356CDC}" presName="Name9" presStyleLbl="parChTrans1D2" presStyleIdx="4" presStyleCnt="5"/>
      <dgm:spPr/>
    </dgm:pt>
    <dgm:pt modelId="{A5E7DC85-892C-4C9D-A494-BFB7F4F157BA}" type="pres">
      <dgm:prSet presAssocID="{26E7A0F9-1424-4FBB-A3E5-B47376356CDC}" presName="connTx" presStyleLbl="parChTrans1D2" presStyleIdx="4" presStyleCnt="5"/>
      <dgm:spPr/>
    </dgm:pt>
    <dgm:pt modelId="{44079766-29F4-4211-B241-545B0BDBC912}" type="pres">
      <dgm:prSet presAssocID="{D1CEA8B9-345C-4D06-9612-E6D95E1B4667}" presName="node" presStyleLbl="node1" presStyleIdx="4" presStyleCnt="5">
        <dgm:presLayoutVars>
          <dgm:bulletEnabled val="1"/>
        </dgm:presLayoutVars>
      </dgm:prSet>
      <dgm:spPr/>
    </dgm:pt>
  </dgm:ptLst>
  <dgm:cxnLst>
    <dgm:cxn modelId="{655F2ABF-744A-4240-A35C-03FA89472B6B}" type="presOf" srcId="{3B30F100-B5E7-4523-A907-FCAB47A47D02}" destId="{81A7FF9B-2C51-4637-B1EA-32446229EDD8}" srcOrd="0" destOrd="0" presId="urn:microsoft.com/office/officeart/2005/8/layout/radial1"/>
    <dgm:cxn modelId="{4408872F-79F7-4C52-B82D-26638AE6C3C1}" type="presOf" srcId="{3CE633E2-AF69-4739-8D37-9AB8FE4E2A7C}" destId="{5703FB84-7A58-49F4-8EA2-1457E72E2CED}" srcOrd="0" destOrd="0" presId="urn:microsoft.com/office/officeart/2005/8/layout/radial1"/>
    <dgm:cxn modelId="{863FDAF9-2791-46C1-88D4-8FE183708098}" srcId="{5E6903D1-B8CD-4658-B9F8-2E256CCAEE6C}" destId="{9CE1069A-00F7-4882-A6E4-AB358BBB3B60}" srcOrd="1" destOrd="0" parTransId="{3CE633E2-AF69-4739-8D37-9AB8FE4E2A7C}" sibTransId="{F4921825-8E9C-434C-ADEF-E0603E43B473}"/>
    <dgm:cxn modelId="{C04047CC-886B-40DA-A1C6-8867CC6C84B0}" type="presOf" srcId="{56388AC2-9CBE-41B7-B8B4-70A531751B7B}" destId="{231DCE8A-6397-4C2B-B4F8-E2ABAB22DBDE}" srcOrd="0" destOrd="0" presId="urn:microsoft.com/office/officeart/2005/8/layout/radial1"/>
    <dgm:cxn modelId="{1DF827E8-5680-4A18-87A4-A3185C07F7AC}" srcId="{5E6903D1-B8CD-4658-B9F8-2E256CCAEE6C}" destId="{88290C69-39B5-48C5-A9B8-FA97786B7F97}" srcOrd="3" destOrd="0" parTransId="{2CF3ACBB-6D38-4717-A1D7-E0A277ED2397}" sibTransId="{06C6D4D3-71A8-4F7D-A60B-92D16F235A4B}"/>
    <dgm:cxn modelId="{7F1397BE-2A4D-4FCE-A1DB-0222946A2D14}" type="presOf" srcId="{2D4DF171-37E4-482D-9323-76B83097B56B}" destId="{A046BD5C-D765-4C48-B725-7EFD3C24C402}" srcOrd="0" destOrd="0" presId="urn:microsoft.com/office/officeart/2005/8/layout/radial1"/>
    <dgm:cxn modelId="{5023F80D-705E-4E74-B355-C34294BC4F9F}" type="presOf" srcId="{2D4DF171-37E4-482D-9323-76B83097B56B}" destId="{243BF5CB-721A-4319-BFE7-1D3F50E5EC19}" srcOrd="1" destOrd="0" presId="urn:microsoft.com/office/officeart/2005/8/layout/radial1"/>
    <dgm:cxn modelId="{50D579FD-22FB-4061-8879-A08D325599A0}" type="presOf" srcId="{2CF3ACBB-6D38-4717-A1D7-E0A277ED2397}" destId="{5ABCC70D-1AFA-47BF-A5AE-5D8FD5A9BEA7}" srcOrd="0" destOrd="0" presId="urn:microsoft.com/office/officeart/2005/8/layout/radial1"/>
    <dgm:cxn modelId="{33BC42F8-06AA-4B41-98AC-EE58298C1C64}" srcId="{5E6903D1-B8CD-4658-B9F8-2E256CCAEE6C}" destId="{F580C3BD-87E1-4C62-B2DD-09CC7E9FF3AA}" srcOrd="2" destOrd="0" parTransId="{E016ADAF-61AC-4656-A113-655BBBD95778}" sibTransId="{3B8BD45A-19CB-4142-A8FC-633EF061D02E}"/>
    <dgm:cxn modelId="{829577DF-37CE-4D0A-BC94-7202B8E81099}" type="presOf" srcId="{2CF3ACBB-6D38-4717-A1D7-E0A277ED2397}" destId="{7CCCDDDD-E9EC-44DD-B9FE-415583EEEB13}" srcOrd="1" destOrd="0" presId="urn:microsoft.com/office/officeart/2005/8/layout/radial1"/>
    <dgm:cxn modelId="{61B42FAF-89E6-48F6-9646-98B62BD4908A}" type="presOf" srcId="{88290C69-39B5-48C5-A9B8-FA97786B7F97}" destId="{4B2BBF67-472B-415A-B502-E2DCC525AA17}" srcOrd="0" destOrd="0" presId="urn:microsoft.com/office/officeart/2005/8/layout/radial1"/>
    <dgm:cxn modelId="{D16E9207-B1E1-41A2-A5DA-6D98FCEF8FFF}" type="presOf" srcId="{9CE1069A-00F7-4882-A6E4-AB358BBB3B60}" destId="{EAAD6497-66B7-4EF1-9E8C-8FD1ABABB039}" srcOrd="0" destOrd="0" presId="urn:microsoft.com/office/officeart/2005/8/layout/radial1"/>
    <dgm:cxn modelId="{436D8EF8-F3FD-48BF-B5DF-07CA9938EEF3}" type="presOf" srcId="{26E7A0F9-1424-4FBB-A3E5-B47376356CDC}" destId="{A5E7DC85-892C-4C9D-A494-BFB7F4F157BA}" srcOrd="1" destOrd="0" presId="urn:microsoft.com/office/officeart/2005/8/layout/radial1"/>
    <dgm:cxn modelId="{F9167680-EDFD-4EB4-A788-5FBCBEE63163}" srcId="{5E6903D1-B8CD-4658-B9F8-2E256CCAEE6C}" destId="{D1CEA8B9-345C-4D06-9612-E6D95E1B4667}" srcOrd="4" destOrd="0" parTransId="{26E7A0F9-1424-4FBB-A3E5-B47376356CDC}" sibTransId="{F95A8642-BE3D-4C1B-A757-E45792822B92}"/>
    <dgm:cxn modelId="{7D84ED08-076E-4F0C-9E8A-511A8B76673F}" type="presOf" srcId="{26E7A0F9-1424-4FBB-A3E5-B47376356CDC}" destId="{7ADE1FEC-686A-46B1-9875-C7378034CD20}" srcOrd="0" destOrd="0" presId="urn:microsoft.com/office/officeart/2005/8/layout/radial1"/>
    <dgm:cxn modelId="{EFE8C7D1-587B-41C0-A951-DD10FCE5BB23}" srcId="{56388AC2-9CBE-41B7-B8B4-70A531751B7B}" destId="{5E6903D1-B8CD-4658-B9F8-2E256CCAEE6C}" srcOrd="0" destOrd="0" parTransId="{2A7EC65F-97A1-4F7A-98C7-9B633A62085E}" sibTransId="{9B416199-EA91-4FE1-A88B-8DA41DE213E9}"/>
    <dgm:cxn modelId="{C69E9616-FD50-4E99-9F60-3C70C29FEBFD}" srcId="{5E6903D1-B8CD-4658-B9F8-2E256CCAEE6C}" destId="{3B30F100-B5E7-4523-A907-FCAB47A47D02}" srcOrd="0" destOrd="0" parTransId="{2D4DF171-37E4-482D-9323-76B83097B56B}" sibTransId="{CB0570BC-832D-4257-8D6A-AA7AAAF26190}"/>
    <dgm:cxn modelId="{B0F42008-6FC1-4605-84C2-B6F0C8ECD4EE}" type="presOf" srcId="{E016ADAF-61AC-4656-A113-655BBBD95778}" destId="{3C596F92-E240-46C2-BDF2-B1EC9108E7CF}" srcOrd="0" destOrd="0" presId="urn:microsoft.com/office/officeart/2005/8/layout/radial1"/>
    <dgm:cxn modelId="{0A2CB01C-755B-406B-A17B-077FC5C95C8E}" type="presOf" srcId="{5E6903D1-B8CD-4658-B9F8-2E256CCAEE6C}" destId="{63F1357C-201F-4B1F-939F-E0D51A72BB09}" srcOrd="0" destOrd="0" presId="urn:microsoft.com/office/officeart/2005/8/layout/radial1"/>
    <dgm:cxn modelId="{4830836F-2619-4C13-8634-B4246086C6A7}" type="presOf" srcId="{F580C3BD-87E1-4C62-B2DD-09CC7E9FF3AA}" destId="{8F6EBCCB-09AB-498A-A324-25E68C466F74}" srcOrd="0" destOrd="0" presId="urn:microsoft.com/office/officeart/2005/8/layout/radial1"/>
    <dgm:cxn modelId="{6A6729B0-451E-4070-9086-03615DE7720B}" type="presOf" srcId="{E016ADAF-61AC-4656-A113-655BBBD95778}" destId="{3D1BD6FC-0962-4815-B0EF-76EB7FD43DA2}" srcOrd="1" destOrd="0" presId="urn:microsoft.com/office/officeart/2005/8/layout/radial1"/>
    <dgm:cxn modelId="{80BCD13B-9ECC-428C-A78C-4DB85264DBB4}" type="presOf" srcId="{3CE633E2-AF69-4739-8D37-9AB8FE4E2A7C}" destId="{8DD29D23-C1EC-4F54-B079-396715458FD9}" srcOrd="1" destOrd="0" presId="urn:microsoft.com/office/officeart/2005/8/layout/radial1"/>
    <dgm:cxn modelId="{D3A5F0BE-B429-4687-858A-5436A85DA481}" type="presOf" srcId="{D1CEA8B9-345C-4D06-9612-E6D95E1B4667}" destId="{44079766-29F4-4211-B241-545B0BDBC912}" srcOrd="0" destOrd="0" presId="urn:microsoft.com/office/officeart/2005/8/layout/radial1"/>
    <dgm:cxn modelId="{35AEF168-CB91-4241-B130-8F611086AFF0}" type="presParOf" srcId="{231DCE8A-6397-4C2B-B4F8-E2ABAB22DBDE}" destId="{63F1357C-201F-4B1F-939F-E0D51A72BB09}" srcOrd="0" destOrd="0" presId="urn:microsoft.com/office/officeart/2005/8/layout/radial1"/>
    <dgm:cxn modelId="{C286D923-54E7-4A1F-88F7-584C922F4A23}" type="presParOf" srcId="{231DCE8A-6397-4C2B-B4F8-E2ABAB22DBDE}" destId="{A046BD5C-D765-4C48-B725-7EFD3C24C402}" srcOrd="1" destOrd="0" presId="urn:microsoft.com/office/officeart/2005/8/layout/radial1"/>
    <dgm:cxn modelId="{21A9F83A-FF3C-4B90-8D99-4A6F65C93A0B}" type="presParOf" srcId="{A046BD5C-D765-4C48-B725-7EFD3C24C402}" destId="{243BF5CB-721A-4319-BFE7-1D3F50E5EC19}" srcOrd="0" destOrd="0" presId="urn:microsoft.com/office/officeart/2005/8/layout/radial1"/>
    <dgm:cxn modelId="{C8814918-5B04-4B2A-87FE-408AB7DB5E16}" type="presParOf" srcId="{231DCE8A-6397-4C2B-B4F8-E2ABAB22DBDE}" destId="{81A7FF9B-2C51-4637-B1EA-32446229EDD8}" srcOrd="2" destOrd="0" presId="urn:microsoft.com/office/officeart/2005/8/layout/radial1"/>
    <dgm:cxn modelId="{A51E9A13-E4FE-4F61-9725-0708B09256F2}" type="presParOf" srcId="{231DCE8A-6397-4C2B-B4F8-E2ABAB22DBDE}" destId="{5703FB84-7A58-49F4-8EA2-1457E72E2CED}" srcOrd="3" destOrd="0" presId="urn:microsoft.com/office/officeart/2005/8/layout/radial1"/>
    <dgm:cxn modelId="{F09F6E69-37A3-44E4-9D28-7EC6D9C5487B}" type="presParOf" srcId="{5703FB84-7A58-49F4-8EA2-1457E72E2CED}" destId="{8DD29D23-C1EC-4F54-B079-396715458FD9}" srcOrd="0" destOrd="0" presId="urn:microsoft.com/office/officeart/2005/8/layout/radial1"/>
    <dgm:cxn modelId="{3174AC48-6EC7-476C-AA4D-F395E09D02A2}" type="presParOf" srcId="{231DCE8A-6397-4C2B-B4F8-E2ABAB22DBDE}" destId="{EAAD6497-66B7-4EF1-9E8C-8FD1ABABB039}" srcOrd="4" destOrd="0" presId="urn:microsoft.com/office/officeart/2005/8/layout/radial1"/>
    <dgm:cxn modelId="{CC43F561-A8D8-4FE3-8D13-D4908E64C56D}" type="presParOf" srcId="{231DCE8A-6397-4C2B-B4F8-E2ABAB22DBDE}" destId="{3C596F92-E240-46C2-BDF2-B1EC9108E7CF}" srcOrd="5" destOrd="0" presId="urn:microsoft.com/office/officeart/2005/8/layout/radial1"/>
    <dgm:cxn modelId="{7797BA9B-C259-4070-B33F-C124BB851644}" type="presParOf" srcId="{3C596F92-E240-46C2-BDF2-B1EC9108E7CF}" destId="{3D1BD6FC-0962-4815-B0EF-76EB7FD43DA2}" srcOrd="0" destOrd="0" presId="urn:microsoft.com/office/officeart/2005/8/layout/radial1"/>
    <dgm:cxn modelId="{D5D3DADB-4D9A-45FE-A9E3-5715EA8410DC}" type="presParOf" srcId="{231DCE8A-6397-4C2B-B4F8-E2ABAB22DBDE}" destId="{8F6EBCCB-09AB-498A-A324-25E68C466F74}" srcOrd="6" destOrd="0" presId="urn:microsoft.com/office/officeart/2005/8/layout/radial1"/>
    <dgm:cxn modelId="{B40E2021-D41E-4ECA-8145-5A91878D2007}" type="presParOf" srcId="{231DCE8A-6397-4C2B-B4F8-E2ABAB22DBDE}" destId="{5ABCC70D-1AFA-47BF-A5AE-5D8FD5A9BEA7}" srcOrd="7" destOrd="0" presId="urn:microsoft.com/office/officeart/2005/8/layout/radial1"/>
    <dgm:cxn modelId="{D3401EA1-25FE-48C1-AA2F-2EE0E1F2BD75}" type="presParOf" srcId="{5ABCC70D-1AFA-47BF-A5AE-5D8FD5A9BEA7}" destId="{7CCCDDDD-E9EC-44DD-B9FE-415583EEEB13}" srcOrd="0" destOrd="0" presId="urn:microsoft.com/office/officeart/2005/8/layout/radial1"/>
    <dgm:cxn modelId="{CBF0DEC5-45D9-45DD-BC2F-8A0FE954CC57}" type="presParOf" srcId="{231DCE8A-6397-4C2B-B4F8-E2ABAB22DBDE}" destId="{4B2BBF67-472B-415A-B502-E2DCC525AA17}" srcOrd="8" destOrd="0" presId="urn:microsoft.com/office/officeart/2005/8/layout/radial1"/>
    <dgm:cxn modelId="{5169992C-BC2D-403E-A6D6-BE8CE60C5E52}" type="presParOf" srcId="{231DCE8A-6397-4C2B-B4F8-E2ABAB22DBDE}" destId="{7ADE1FEC-686A-46B1-9875-C7378034CD20}" srcOrd="9" destOrd="0" presId="urn:microsoft.com/office/officeart/2005/8/layout/radial1"/>
    <dgm:cxn modelId="{A8645A92-E297-44B9-8DC7-D013EF7D12BD}" type="presParOf" srcId="{7ADE1FEC-686A-46B1-9875-C7378034CD20}" destId="{A5E7DC85-892C-4C9D-A494-BFB7F4F157BA}" srcOrd="0" destOrd="0" presId="urn:microsoft.com/office/officeart/2005/8/layout/radial1"/>
    <dgm:cxn modelId="{3941D8DC-290E-4D25-A82D-67D2797BBA2C}" type="presParOf" srcId="{231DCE8A-6397-4C2B-B4F8-E2ABAB22DBDE}" destId="{44079766-29F4-4211-B241-545B0BDBC912}" srcOrd="10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7036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sz="1200"/>
            </a:lvl1pPr>
          </a:lstStyle>
          <a:p>
            <a:r>
              <a:rPr lang="es-ES"/>
              <a:t>Ejercicio 3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51475" y="0"/>
            <a:ext cx="417036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/>
            </a:lvl1pPr>
          </a:lstStyle>
          <a:p>
            <a:endParaRPr lang="es-E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42088"/>
            <a:ext cx="4170363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sz="1200"/>
            </a:lvl1pPr>
          </a:lstStyle>
          <a:p>
            <a:endParaRPr lang="es-E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51475" y="6542088"/>
            <a:ext cx="4170363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/>
            </a:lvl1pPr>
          </a:lstStyle>
          <a:p>
            <a:fld id="{0CAF2611-889F-4BAA-8E6B-4F4FF329841F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7036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sz="1200"/>
            </a:lvl1pPr>
          </a:lstStyle>
          <a:p>
            <a:r>
              <a:rPr lang="es-ES"/>
              <a:t>Ejercicio 3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51475" y="0"/>
            <a:ext cx="417036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/>
            </a:lvl1pPr>
          </a:lstStyle>
          <a:p>
            <a:endParaRPr lang="es-E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89275" y="515938"/>
            <a:ext cx="3446463" cy="2584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62025" y="3271838"/>
            <a:ext cx="7699375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42088"/>
            <a:ext cx="4170363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sz="1200"/>
            </a:lvl1pPr>
          </a:lstStyle>
          <a:p>
            <a:endParaRPr lang="es-E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51475" y="6542088"/>
            <a:ext cx="4170363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/>
            </a:lvl1pPr>
          </a:lstStyle>
          <a:p>
            <a:fld id="{A20D94CC-D12A-459E-B07E-BA9B654290BC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es-ES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71920B8-646B-417B-A3DF-BB3E153044EA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FCB915-BB57-4458-AC86-889F195B33E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05E0A4-B624-49F0-81C2-61E1332EAE3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F435081-A61D-4647-A68F-41246CA189B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D57419-99FC-4886-AE24-58A4004FEBD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44FEA62-AD7A-4564-9EA9-8DF09C187B4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9725FF6D-E395-4E7B-8E5A-749500758313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DC41024-5439-4FF5-90C6-A20E15CB1DD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06767E-1CDE-4B61-81E6-C7998295A0C0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29B3A-4578-4BB2-AE02-F8365DA6F0A7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9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es-ES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4CB23E7-D045-4228-B047-C001DD92AFBD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5BBFF0F-A6A6-4EF2-A991-111316147D8B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B653DB2-5783-4AC8-90C9-1FC38772BEFF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714348" y="642918"/>
          <a:ext cx="7786744" cy="5429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686"/>
                <a:gridCol w="1946686"/>
                <a:gridCol w="1946686"/>
                <a:gridCol w="1946686"/>
              </a:tblGrid>
              <a:tr h="10858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Ventas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Forte" pitchFamily="66" charset="0"/>
                        </a:rPr>
                        <a:t>2001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Forte" pitchFamily="66" charset="0"/>
                        </a:rPr>
                        <a:t>2002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Forte" pitchFamily="66" charset="0"/>
                        </a:rPr>
                        <a:t>2003</a:t>
                      </a:r>
                    </a:p>
                  </a:txBody>
                  <a:tcPr anchor="ctr" horzOverflow="overflow"/>
                </a:tc>
              </a:tr>
              <a:tr h="108585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Asia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250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265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233</a:t>
                      </a:r>
                    </a:p>
                  </a:txBody>
                  <a:tcPr anchor="ctr" horzOverflow="overflow"/>
                </a:tc>
              </a:tr>
              <a:tr h="108585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África</a:t>
                      </a: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2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190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198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220</a:t>
                      </a:r>
                    </a:p>
                  </a:txBody>
                  <a:tcPr anchor="ctr" horzOverflow="overflow"/>
                </a:tc>
              </a:tr>
              <a:tr h="108585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Europa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270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290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296</a:t>
                      </a:r>
                    </a:p>
                  </a:txBody>
                  <a:tcPr anchor="ctr" horzOverflow="overflow"/>
                </a:tc>
              </a:tr>
              <a:tr h="108585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América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230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221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215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8"/>
          <p:cNvGraphicFramePr>
            <a:graphicFrameLocks noGrp="1" noChangeAspect="1"/>
          </p:cNvGraphicFramePr>
          <p:nvPr>
            <p:ph/>
          </p:nvPr>
        </p:nvGraphicFramePr>
        <p:xfrm>
          <a:off x="611188" y="549274"/>
          <a:ext cx="8062756" cy="5737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642908" y="714356"/>
          <a:ext cx="7929621" cy="5572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20"/>
                <a:gridCol w="2381267"/>
                <a:gridCol w="2381267"/>
                <a:gridCol w="2381267"/>
              </a:tblGrid>
              <a:tr h="928694">
                <a:tc gridSpan="4">
                  <a:txBody>
                    <a:bodyPr/>
                    <a:lstStyle/>
                    <a:p>
                      <a:pPr algn="ctr"/>
                      <a:r>
                        <a:rPr lang="es-ES" sz="3200" b="1" dirty="0" smtClean="0"/>
                        <a:t>HORARIO DE CURSOS</a:t>
                      </a:r>
                      <a:endParaRPr lang="es-ES" sz="3200" b="1" dirty="0"/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endParaRPr lang="es-ES" sz="3200" b="1" dirty="0"/>
                    </a:p>
                  </a:txBody>
                  <a:tcPr anchor="ctr"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>
                          <a:solidFill>
                            <a:schemeClr val="tx1"/>
                          </a:solidFill>
                        </a:rPr>
                        <a:t>LUNES</a:t>
                      </a:r>
                      <a:endParaRPr lang="es-ES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>
                          <a:solidFill>
                            <a:schemeClr val="tx1"/>
                          </a:solidFill>
                        </a:rPr>
                        <a:t>MARTES</a:t>
                      </a:r>
                      <a:endParaRPr lang="es-ES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>
                          <a:solidFill>
                            <a:schemeClr val="tx1"/>
                          </a:solidFill>
                        </a:rPr>
                        <a:t>JUEVES</a:t>
                      </a:r>
                      <a:endParaRPr lang="es-ES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s-ES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ES" sz="2400" dirty="0" smtClean="0">
                          <a:solidFill>
                            <a:schemeClr val="tx1"/>
                          </a:solidFill>
                        </a:rPr>
                        <a:t>PINTURA</a:t>
                      </a:r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ES" sz="2400" dirty="0" smtClean="0">
                          <a:solidFill>
                            <a:schemeClr val="tx1"/>
                          </a:solidFill>
                        </a:rPr>
                        <a:t>TENIS</a:t>
                      </a:r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>
                          <a:solidFill>
                            <a:schemeClr val="tx1"/>
                          </a:solidFill>
                        </a:rPr>
                        <a:t>INGLÉS</a:t>
                      </a:r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s-ES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ES" sz="2400" dirty="0" smtClean="0">
                          <a:solidFill>
                            <a:schemeClr val="tx1"/>
                          </a:solidFill>
                        </a:rPr>
                        <a:t>FÚTBOL</a:t>
                      </a:r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s-ES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ES" sz="2400" dirty="0" smtClean="0">
                          <a:solidFill>
                            <a:schemeClr val="tx1"/>
                          </a:solidFill>
                        </a:rPr>
                        <a:t>MÚSICA</a:t>
                      </a:r>
                      <a:endParaRPr lang="es-ES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es-ES" sz="3200" b="1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s-ES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26626" name="Picture 2" descr="C:\Documents and Settings\profesor\Configuración local\Archivos temporales de Internet\Content.IE5\HZNPVFPT\MC900088556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4777180"/>
            <a:ext cx="861294" cy="1223588"/>
          </a:xfrm>
          <a:prstGeom prst="rect">
            <a:avLst/>
          </a:prstGeom>
          <a:noFill/>
        </p:spPr>
      </p:pic>
      <p:pic>
        <p:nvPicPr>
          <p:cNvPr id="26627" name="Picture 3" descr="C:\Documents and Settings\profesor\Configuración local\Archivos temporales de Internet\Content.IE5\RZZKP2DN\MC90035126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20705"/>
            <a:ext cx="714380" cy="565551"/>
          </a:xfrm>
          <a:prstGeom prst="rect">
            <a:avLst/>
          </a:prstGeom>
          <a:noFill/>
        </p:spPr>
      </p:pic>
      <p:sp>
        <p:nvSpPr>
          <p:cNvPr id="26628" name="Music"/>
          <p:cNvSpPr>
            <a:spLocks noEditPoints="1" noChangeArrowheads="1"/>
          </p:cNvSpPr>
          <p:nvPr/>
        </p:nvSpPr>
        <p:spPr bwMode="auto">
          <a:xfrm>
            <a:off x="4643438" y="5572140"/>
            <a:ext cx="500066" cy="571504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26629" name="Picture 5" descr="C:\Archivos de programa\Microsoft Office\MEDIA\CAGCAT10\j0299763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020" y="5214950"/>
            <a:ext cx="1087566" cy="8949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Marcador de contenido"/>
          <p:cNvGraphicFramePr>
            <a:graphicFrameLocks noGrp="1"/>
          </p:cNvGraphicFramePr>
          <p:nvPr>
            <p:ph/>
          </p:nvPr>
        </p:nvGraphicFramePr>
        <p:xfrm>
          <a:off x="457200" y="434995"/>
          <a:ext cx="8229600" cy="585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857224" y="642918"/>
          <a:ext cx="7429552" cy="5552613"/>
        </p:xfrm>
        <a:graphic>
          <a:graphicData uri="http://schemas.openxmlformats.org/presentationml/2006/ole">
            <p:oleObj spid="_x0000_s7172" name="Hoja de cálculo" r:id="rId3" imgW="2295449" imgH="186690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/>
        </p:nvGraphicFramePr>
        <p:xfrm>
          <a:off x="714348" y="714356"/>
          <a:ext cx="7572428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Fundición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undición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2991</TotalTime>
  <Words>45</Words>
  <Application>Microsoft PowerPoint</Application>
  <PresentationFormat>Presentación en pantalla (4:3)</PresentationFormat>
  <Paragraphs>40</Paragraphs>
  <Slides>6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Arial Black</vt:lpstr>
      <vt:lpstr>Forte</vt:lpstr>
      <vt:lpstr>Elephant</vt:lpstr>
      <vt:lpstr>Fundición</vt:lpstr>
      <vt:lpstr>Hoja de cálculo de Microsoft Office Excel 97-2003</vt:lpstr>
      <vt:lpstr>Diapositiva 1</vt:lpstr>
      <vt:lpstr>Diapositiva 2</vt:lpstr>
      <vt:lpstr>Diapositiva 3</vt:lpstr>
      <vt:lpstr>Diapositiva 4</vt:lpstr>
      <vt:lpstr>Diapositiva 5</vt:lpstr>
      <vt:lpstr>Diapositiva 6</vt:lpstr>
    </vt:vector>
  </TitlesOfParts>
  <Company>Anaya Multimedia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Lección 8. Tablas-Gráficos</dc:title>
  <dc:subject>8. Guía Inciación PowerPoint 2003</dc:subject>
  <dc:creator>María Jesús Luque Cañada</dc:creator>
  <cp:lastModifiedBy>profesor</cp:lastModifiedBy>
  <cp:revision>15</cp:revision>
  <dcterms:created xsi:type="dcterms:W3CDTF">2001-06-07T23:39:17Z</dcterms:created>
  <dcterms:modified xsi:type="dcterms:W3CDTF">2012-11-08T10:04:31Z</dcterms:modified>
</cp:coreProperties>
</file>