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8.xml" ContentType="application/vnd.openxmlformats-officedocument.presentationml.tags+xml"/>
  <Override PartName="/ppt/charts/chart1.xml" ContentType="application/vnd.openxmlformats-officedocument.drawingml.chart+xml"/>
  <Override PartName="/ppt/tags/tag9.xml" ContentType="application/vnd.openxmlformats-officedocument.presentationml.tag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ags/tag10.xml" ContentType="application/vnd.openxmlformats-officedocument.presentationml.tags+xml"/>
  <Override PartName="/ppt/charts/chart4.xml" ContentType="application/vnd.openxmlformats-officedocument.drawingml.chart+xml"/>
  <Override PartName="/ppt/tags/tag11.xml" ContentType="application/vnd.openxmlformats-officedocument.presentationml.tag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10234613" cy="7099300"/>
  <p:custShowLst>
    <p:custShow name="Primera Parte" id="0">
      <p:sldLst>
        <p:sld r:id="rId5"/>
        <p:sld r:id="rId6"/>
        <p:sld r:id="rId7"/>
        <p:sld r:id="rId8"/>
      </p:sldLst>
    </p:custShow>
    <p:custShow name="Segunda Parte" id="1">
      <p:sldLst>
        <p:sld r:id="rId9"/>
        <p:sld r:id="rId10"/>
        <p:sld r:id="rId11"/>
        <p:sld r:id="rId12"/>
      </p:sldLst>
    </p:custShow>
  </p:custShowLst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6699"/>
    <a:srgbClr val="CC9900"/>
    <a:srgbClr val="003366"/>
    <a:srgbClr val="FFFFFF"/>
    <a:srgbClr val="6699FF"/>
    <a:srgbClr val="990033"/>
    <a:srgbClr val="FF2727"/>
    <a:srgbClr val="CDF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9" autoAdjust="0"/>
    <p:restoredTop sz="94660" autoAdjust="0"/>
  </p:normalViewPr>
  <p:slideViewPr>
    <p:cSldViewPr snapToGrid="0"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594" y="-102"/>
      </p:cViewPr>
      <p:guideLst>
        <p:guide orient="horz" pos="2236"/>
        <p:guide pos="322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4.xml"/><Relationship Id="rId1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Hoja_de_c_lculo_de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1"/>
  <c:style val="2"/>
  <c:chart>
    <c:autoTitleDeleted val="1"/>
    <c:view3D>
      <c:rotX val="90"/>
      <c:hPercent val="65"/>
      <c:rotY val="44"/>
      <c:depthPercent val="2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30034553099814165"/>
          <c:y val="0"/>
          <c:w val="0.39145342258365295"/>
          <c:h val="0.92154480897500368"/>
        </c:manualLayout>
      </c:layout>
      <c:bar3DChart>
        <c:barDir val="bar"/>
        <c:grouping val="clustered"/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Sec. Norte</c:v>
                </c:pt>
              </c:strCache>
            </c:strRef>
          </c:tx>
          <c:spPr>
            <a:solidFill>
              <a:srgbClr val="CCFFFF"/>
            </a:solidFill>
            <a:ln w="11397">
              <a:solidFill>
                <a:schemeClr val="tx1"/>
              </a:solidFill>
              <a:prstDash val="solid"/>
            </a:ln>
          </c:spPr>
          <c:invertIfNegative val="1"/>
          <c:dLbls>
            <c:numFmt formatCode="#,##0" sourceLinked="0"/>
            <c:spPr>
              <a:noFill/>
              <a:ln w="22794">
                <a:noFill/>
              </a:ln>
            </c:spPr>
            <c:txPr>
              <a:bodyPr/>
              <a:lstStyle/>
              <a:p>
                <a:pPr>
                  <a:defRPr sz="1503" b="1" i="0" u="none" strike="noStrike" baseline="0">
                    <a:solidFill>
                      <a:schemeClr val="accent5">
                        <a:lumMod val="25000"/>
                      </a:schemeClr>
                    </a:solidFill>
                    <a:latin typeface="Arial"/>
                    <a:ea typeface="Arial"/>
                    <a:cs typeface="Arial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Ene-Feb</c:v>
                </c:pt>
                <c:pt idx="1">
                  <c:v>Mar-Abr</c:v>
                </c:pt>
                <c:pt idx="2">
                  <c:v>May-Jun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16450</c:v>
                </c:pt>
                <c:pt idx="1">
                  <c:v>15280</c:v>
                </c:pt>
                <c:pt idx="2">
                  <c:v>25380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11397">
                    <a:solidFill>
                      <a:schemeClr val="tx1"/>
                    </a:solidFill>
                    <a:prstDash val="solid"/>
                  </a:ln>
                </c14:spPr>
              </c14:invertSolidFillFmt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Sec. Sur</c:v>
                </c:pt>
              </c:strCache>
            </c:strRef>
          </c:tx>
          <c:spPr>
            <a:solidFill>
              <a:srgbClr val="FFC000"/>
            </a:solidFill>
            <a:ln w="11397">
              <a:solidFill>
                <a:schemeClr val="tx1"/>
              </a:solidFill>
              <a:prstDash val="solid"/>
            </a:ln>
          </c:spPr>
          <c:invertIfNegative val="1"/>
          <c:dLbls>
            <c:numFmt formatCode="#,##0" sourceLinked="0"/>
            <c:spPr>
              <a:noFill/>
              <a:ln w="22794">
                <a:noFill/>
              </a:ln>
            </c:spPr>
            <c:txPr>
              <a:bodyPr/>
              <a:lstStyle/>
              <a:p>
                <a:pPr>
                  <a:defRPr sz="1503" b="1" i="0" u="none" strike="noStrike" baseline="0">
                    <a:solidFill>
                      <a:schemeClr val="accent5">
                        <a:lumMod val="25000"/>
                      </a:schemeClr>
                    </a:solidFill>
                    <a:latin typeface="Arial"/>
                    <a:ea typeface="Arial"/>
                    <a:cs typeface="Arial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Ene-Feb</c:v>
                </c:pt>
                <c:pt idx="1">
                  <c:v>Mar-Abr</c:v>
                </c:pt>
                <c:pt idx="2">
                  <c:v>May-Jun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34567</c:v>
                </c:pt>
                <c:pt idx="1">
                  <c:v>67456</c:v>
                </c:pt>
                <c:pt idx="2">
                  <c:v>89952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11397">
                    <a:solidFill>
                      <a:schemeClr val="tx1"/>
                    </a:solidFill>
                    <a:prstDash val="solid"/>
                  </a:ln>
                </c14:spPr>
              </c14:invertSolidFillFmt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gapDepth val="0"/>
        <c:shape val="box"/>
        <c:axId val="318094720"/>
        <c:axId val="320411520"/>
        <c:axId val="0"/>
      </c:bar3DChart>
      <c:catAx>
        <c:axId val="318094720"/>
        <c:scaling>
          <c:orientation val="minMax"/>
        </c:scaling>
        <c:delete val="0"/>
        <c:axPos val="l"/>
        <c:majorGridlines>
          <c:spPr>
            <a:ln w="2849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cross"/>
        <c:tickLblPos val="nextTo"/>
        <c:spPr>
          <a:ln w="3419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503" b="0" i="1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s-ES"/>
          </a:p>
        </c:txPr>
        <c:crossAx val="320411520"/>
        <c:crosses val="autoZero"/>
        <c:auto val="1"/>
        <c:lblAlgn val="ctr"/>
        <c:lblOffset val="100"/>
        <c:noMultiLvlLbl val="1"/>
      </c:catAx>
      <c:valAx>
        <c:axId val="320411520"/>
        <c:scaling>
          <c:orientation val="minMax"/>
        </c:scaling>
        <c:delete val="0"/>
        <c:axPos val="b"/>
        <c:majorGridlines>
          <c:spPr>
            <a:ln w="2849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none"/>
        <c:minorTickMark val="none"/>
        <c:tickLblPos val="nextTo"/>
        <c:spPr>
          <a:ln w="3419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s-ES"/>
          </a:p>
        </c:txPr>
        <c:crossAx val="318094720"/>
        <c:crosses val="autoZero"/>
        <c:crossBetween val="between"/>
        <c:majorUnit val="20000"/>
        <c:minorUnit val="10000"/>
      </c:valAx>
      <c:spPr>
        <a:noFill/>
        <a:ln w="22794">
          <a:noFill/>
        </a:ln>
      </c:spPr>
    </c:plotArea>
    <c:legend>
      <c:legendPos val="r"/>
      <c:layout>
        <c:manualLayout>
          <c:xMode val="edge"/>
          <c:yMode val="edge"/>
          <c:x val="0.69565724346061741"/>
          <c:y val="0.35895318116842406"/>
          <c:w val="0.219501535403056"/>
          <c:h val="0.17536927149106002"/>
        </c:manualLayout>
      </c:layout>
      <c:overlay val="1"/>
      <c:spPr>
        <a:noFill/>
        <a:ln w="2849">
          <a:noFill/>
          <a:prstDash val="solid"/>
        </a:ln>
      </c:spPr>
      <c:txPr>
        <a:bodyPr/>
        <a:lstStyle/>
        <a:p>
          <a:pPr>
            <a:defRPr sz="1600" b="1" i="0" u="none" strike="noStrike" baseline="0">
              <a:solidFill>
                <a:schemeClr val="accent5">
                  <a:lumMod val="25000"/>
                </a:schemeClr>
              </a:solidFill>
              <a:latin typeface="Arial"/>
              <a:ea typeface="Arial"/>
              <a:cs typeface="Arial"/>
            </a:defRPr>
          </a:pPr>
          <a:endParaRPr lang="es-ES"/>
        </a:p>
      </c:txPr>
    </c:legend>
    <c:plotVisOnly val="1"/>
    <c:dispBlanksAs val="gap"/>
    <c:showDLblsOverMax val="1"/>
  </c:chart>
  <c:spPr>
    <a:noFill/>
    <a:ln>
      <a:noFill/>
    </a:ln>
  </c:spPr>
  <c:txPr>
    <a:bodyPr/>
    <a:lstStyle/>
    <a:p>
      <a:pPr>
        <a:defRPr sz="161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s-E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1"/>
  <c:style val="2"/>
  <c:chart>
    <c:title>
      <c:tx>
        <c:rich>
          <a:bodyPr/>
          <a:lstStyle/>
          <a:p>
            <a:pPr>
              <a:defRPr sz="3200" b="1" i="0" u="none" strike="noStrike" baseline="0">
                <a:solidFill>
                  <a:schemeClr val="accent5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es-ES" sz="3200" u="none">
                <a:solidFill>
                  <a:schemeClr val="accent5">
                    <a:lumMod val="25000"/>
                  </a:schemeClr>
                </a:solidFill>
              </a:rPr>
              <a:t>Sección Norte</a:t>
            </a:r>
          </a:p>
        </c:rich>
      </c:tx>
      <c:layout>
        <c:manualLayout>
          <c:xMode val="edge"/>
          <c:yMode val="edge"/>
          <c:x val="0.1170359450584372"/>
          <c:y val="0.10913032379680719"/>
        </c:manualLayout>
      </c:layout>
      <c:overlay val="1"/>
      <c:spPr>
        <a:noFill/>
        <a:ln w="22005">
          <a:noFill/>
        </a:ln>
      </c:spPr>
    </c:title>
    <c:autoTitleDeleted val="0"/>
    <c:view3D>
      <c:rotX val="40"/>
      <c:rotY val="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140096618357488E-2"/>
          <c:y val="0.22150537634408601"/>
          <c:w val="0.93961352657004826"/>
          <c:h val="0.6279569892473118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Sec. Norte</c:v>
                </c:pt>
              </c:strCache>
            </c:strRef>
          </c:tx>
          <c:spPr>
            <a:solidFill>
              <a:schemeClr val="accent1"/>
            </a:solidFill>
            <a:ln w="11003">
              <a:solidFill>
                <a:schemeClr val="tx1"/>
              </a:solidFill>
              <a:prstDash val="solid"/>
            </a:ln>
          </c:spPr>
          <c:explosion val="14"/>
          <c:dPt>
            <c:idx val="0"/>
            <c:bubble3D val="0"/>
            <c:spPr>
              <a:solidFill>
                <a:srgbClr val="FFC000"/>
              </a:solidFill>
              <a:ln w="11003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CCFFFF"/>
              </a:solidFill>
              <a:ln w="11003">
                <a:solidFill>
                  <a:schemeClr val="tx1"/>
                </a:solidFill>
                <a:prstDash val="solid"/>
              </a:ln>
            </c:spPr>
          </c:dPt>
          <c:dLbls>
            <c:numFmt formatCode="0%" sourceLinked="0"/>
            <c:spPr>
              <a:noFill/>
              <a:ln w="22005">
                <a:noFill/>
              </a:ln>
            </c:spPr>
            <c:txPr>
              <a:bodyPr/>
              <a:lstStyle/>
              <a:p>
                <a:pPr>
                  <a:defRPr sz="1906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s-ES"/>
              </a:p>
            </c:txPr>
            <c:showLegendKey val="0"/>
            <c:showVal val="0"/>
            <c:showCatName val="0"/>
            <c:showSerName val="0"/>
            <c:showPercent val="1"/>
            <c:showBubbleSize val="1"/>
            <c:showLeaderLines val="1"/>
          </c:dLbls>
          <c:cat>
            <c:strRef>
              <c:f>Sheet1!$B$1:$C$1</c:f>
              <c:strCache>
                <c:ptCount val="2"/>
                <c:pt idx="0">
                  <c:v>Gastos</c:v>
                </c:pt>
                <c:pt idx="1">
                  <c:v>Beneficios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673224</c:v>
                </c:pt>
                <c:pt idx="1">
                  <c:v>57110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2005">
          <a:noFill/>
        </a:ln>
      </c:spPr>
    </c:plotArea>
    <c:legend>
      <c:legendPos val="b"/>
      <c:layout>
        <c:manualLayout>
          <c:xMode val="edge"/>
          <c:yMode val="edge"/>
          <c:x val="0.15217391304347827"/>
          <c:y val="0.86451612903225805"/>
          <c:w val="0.70061320810235039"/>
          <c:h val="0.12473118279569892"/>
        </c:manualLayout>
      </c:layout>
      <c:overlay val="1"/>
      <c:spPr>
        <a:noFill/>
        <a:ln w="2751">
          <a:noFill/>
          <a:prstDash val="solid"/>
        </a:ln>
      </c:spPr>
      <c:txPr>
        <a:bodyPr/>
        <a:lstStyle/>
        <a:p>
          <a:pPr>
            <a:defRPr sz="1600" b="1" i="0" u="none" strike="noStrike" baseline="0">
              <a:solidFill>
                <a:schemeClr val="accent5">
                  <a:lumMod val="25000"/>
                </a:schemeClr>
              </a:solidFill>
              <a:latin typeface="Arial"/>
              <a:ea typeface="Arial"/>
              <a:cs typeface="Arial"/>
            </a:defRPr>
          </a:pPr>
          <a:endParaRPr lang="es-ES"/>
        </a:p>
      </c:txPr>
    </c:legend>
    <c:plotVisOnly val="1"/>
    <c:dispBlanksAs val="zero"/>
    <c:showDLblsOverMax val="1"/>
  </c:chart>
  <c:spPr>
    <a:noFill/>
    <a:ln>
      <a:noFill/>
    </a:ln>
  </c:spPr>
  <c:txPr>
    <a:bodyPr/>
    <a:lstStyle/>
    <a:p>
      <a:pPr>
        <a:defRPr sz="1559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s-E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3200" b="1" i="0" u="none" strike="noStrike" baseline="0">
                <a:solidFill>
                  <a:schemeClr val="accent5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es-ES" sz="3200" u="none">
                <a:solidFill>
                  <a:schemeClr val="accent5">
                    <a:lumMod val="25000"/>
                  </a:schemeClr>
                </a:solidFill>
              </a:rPr>
              <a:t>Sección Sur</a:t>
            </a:r>
          </a:p>
        </c:rich>
      </c:tx>
      <c:layout>
        <c:manualLayout>
          <c:xMode val="edge"/>
          <c:yMode val="edge"/>
          <c:x val="0.1722768605537211"/>
          <c:y val="8.3969679669438302E-2"/>
        </c:manualLayout>
      </c:layout>
      <c:overlay val="1"/>
      <c:spPr>
        <a:noFill/>
        <a:ln w="25400">
          <a:noFill/>
        </a:ln>
      </c:spPr>
    </c:title>
    <c:autoTitleDeleted val="0"/>
    <c:view3D>
      <c:rotX val="40"/>
      <c:rotY val="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231884057971016E-2"/>
          <c:y val="0.22580645161290322"/>
          <c:w val="0.93236714975845414"/>
          <c:h val="0.62365591397849462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Sec. Norte</c:v>
                </c:pt>
              </c:strCache>
            </c:strRef>
          </c:tx>
          <c:spPr>
            <a:solidFill>
              <a:schemeClr val="accent1"/>
            </a:solidFill>
            <a:ln w="12700">
              <a:solidFill>
                <a:schemeClr val="tx1"/>
              </a:solidFill>
              <a:prstDash val="solid"/>
            </a:ln>
          </c:spPr>
          <c:explosion val="14"/>
          <c:dPt>
            <c:idx val="0"/>
            <c:bubble3D val="0"/>
            <c:spPr>
              <a:solidFill>
                <a:srgbClr val="FFC000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CCFFFF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0.19072771145542292"/>
                  <c:y val="-0.2081835499205815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</c:dLbl>
            <c:dLbl>
              <c:idx val="1"/>
              <c:layout>
                <c:manualLayout>
                  <c:x val="-0.17456870713741426"/>
                  <c:y val="0.1302148537965418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</c:dLbl>
            <c:numFmt formatCode="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22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s-ES"/>
              </a:p>
            </c:txPr>
            <c:showLegendKey val="0"/>
            <c:showVal val="0"/>
            <c:showCatName val="0"/>
            <c:showSerName val="0"/>
            <c:showPercent val="1"/>
            <c:showBubbleSize val="1"/>
            <c:showLeaderLines val="1"/>
          </c:dLbls>
          <c:cat>
            <c:strRef>
              <c:f>Sheet1!$B$1:$C$1</c:f>
              <c:strCache>
                <c:ptCount val="2"/>
                <c:pt idx="0">
                  <c:v>Gastos</c:v>
                </c:pt>
                <c:pt idx="1">
                  <c:v>Beneficios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521456</c:v>
                </c:pt>
                <c:pt idx="1">
                  <c:v>191975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9082125603864733"/>
          <c:y val="0.87311827956989252"/>
          <c:w val="0.606280193236715"/>
          <c:h val="0.12473118279569892"/>
        </c:manualLayout>
      </c:layout>
      <c:overlay val="1"/>
      <c:spPr>
        <a:noFill/>
        <a:ln w="3175">
          <a:noFill/>
          <a:prstDash val="solid"/>
        </a:ln>
      </c:spPr>
      <c:txPr>
        <a:bodyPr/>
        <a:lstStyle/>
        <a:p>
          <a:pPr>
            <a:defRPr sz="1600" b="1" i="0" u="none" strike="noStrike" baseline="0">
              <a:solidFill>
                <a:schemeClr val="accent5">
                  <a:lumMod val="25000"/>
                </a:schemeClr>
              </a:solidFill>
              <a:latin typeface="Arial"/>
              <a:ea typeface="Arial"/>
              <a:cs typeface="Arial"/>
            </a:defRPr>
          </a:pPr>
          <a:endParaRPr lang="es-ES"/>
        </a:p>
      </c:txPr>
    </c:legend>
    <c:plotVisOnly val="1"/>
    <c:dispBlanksAs val="zero"/>
    <c:showDLblsOverMax val="1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s-E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10499359795134443"/>
          <c:y val="4.3010752688172043E-3"/>
          <c:w val="0.58898847631242002"/>
          <c:h val="0.989247311827957"/>
        </c:manualLayout>
      </c:layout>
      <c:doughnut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Beneficios</c:v>
                </c:pt>
              </c:strCache>
            </c:strRef>
          </c:tx>
          <c:spPr>
            <a:solidFill>
              <a:schemeClr val="accent1"/>
            </a:solidFill>
            <a:ln w="11852">
              <a:solidFill>
                <a:schemeClr val="tx1"/>
              </a:solidFill>
              <a:prstDash val="solid"/>
            </a:ln>
          </c:spPr>
          <c:explosion val="7"/>
          <c:dPt>
            <c:idx val="0"/>
            <c:bubble3D val="0"/>
            <c:spPr>
              <a:solidFill>
                <a:srgbClr val="FFC000"/>
              </a:solidFill>
              <a:ln w="11852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CCFFFF"/>
              </a:solidFill>
              <a:ln w="11852">
                <a:solidFill>
                  <a:schemeClr val="tx1"/>
                </a:solidFill>
                <a:prstDash val="solid"/>
              </a:ln>
            </c:spPr>
          </c:dPt>
          <c:dLbls>
            <c:numFmt formatCode="#,##0\ [$€-1]" sourceLinked="0"/>
            <c:spPr>
              <a:noFill/>
              <a:ln w="23703">
                <a:noFill/>
              </a:ln>
            </c:spPr>
            <c:txPr>
              <a:bodyPr/>
              <a:lstStyle/>
              <a:p>
                <a:pPr>
                  <a:defRPr sz="2053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1"/>
            <c:showLeaderLines val="1"/>
          </c:dLbls>
          <c:cat>
            <c:strRef>
              <c:f>Sheet1!$B$1:$C$1</c:f>
              <c:strCache>
                <c:ptCount val="2"/>
                <c:pt idx="0">
                  <c:v>Sec. Norte</c:v>
                </c:pt>
                <c:pt idx="1">
                  <c:v>Sec. Sur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57110</c:v>
                </c:pt>
                <c:pt idx="1">
                  <c:v>191975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70"/>
        <c:holeSize val="30"/>
      </c:doughnutChart>
      <c:spPr>
        <a:noFill/>
        <a:ln w="23703">
          <a:noFill/>
        </a:ln>
      </c:spPr>
    </c:plotArea>
    <c:legend>
      <c:legendPos val="r"/>
      <c:layout>
        <c:manualLayout>
          <c:xMode val="edge"/>
          <c:yMode val="edge"/>
          <c:x val="0.70775199423168889"/>
          <c:y val="0.38551488958617008"/>
          <c:w val="0.22407170294494239"/>
          <c:h val="0.18279569892473119"/>
        </c:manualLayout>
      </c:layout>
      <c:overlay val="1"/>
      <c:spPr>
        <a:noFill/>
        <a:ln w="2963">
          <a:noFill/>
          <a:prstDash val="solid"/>
        </a:ln>
      </c:spPr>
      <c:txPr>
        <a:bodyPr/>
        <a:lstStyle/>
        <a:p>
          <a:pPr>
            <a:defRPr sz="1600" b="1" i="0" u="none" strike="noStrike" baseline="0">
              <a:solidFill>
                <a:schemeClr val="accent5">
                  <a:lumMod val="25000"/>
                </a:schemeClr>
              </a:solidFill>
              <a:latin typeface="Arial"/>
              <a:ea typeface="Arial"/>
              <a:cs typeface="Arial"/>
            </a:defRPr>
          </a:pPr>
          <a:endParaRPr lang="es-ES"/>
        </a:p>
      </c:txPr>
    </c:legend>
    <c:plotVisOnly val="1"/>
    <c:dispBlanksAs val="zero"/>
    <c:showDLblsOverMax val="1"/>
  </c:chart>
  <c:spPr>
    <a:noFill/>
    <a:ln>
      <a:noFill/>
    </a:ln>
  </c:spPr>
  <c:txPr>
    <a:bodyPr/>
    <a:lstStyle/>
    <a:p>
      <a:pPr>
        <a:defRPr sz="168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s-E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roundedCorners val="1"/>
  <c:style val="2"/>
  <c:chart>
    <c:title>
      <c:tx>
        <c:rich>
          <a:bodyPr/>
          <a:lstStyle/>
          <a:p>
            <a:pPr>
              <a:defRPr sz="2400" b="1" i="0" u="none" strike="noStrike" baseline="0">
                <a:solidFill>
                  <a:schemeClr val="accent5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es-ES" sz="2400" u="none">
                <a:solidFill>
                  <a:schemeClr val="accent5">
                    <a:lumMod val="25000"/>
                  </a:schemeClr>
                </a:solidFill>
              </a:rPr>
              <a:t>Global</a:t>
            </a:r>
          </a:p>
        </c:rich>
      </c:tx>
      <c:layout>
        <c:manualLayout>
          <c:xMode val="edge"/>
          <c:yMode val="edge"/>
          <c:x val="0.39478957915831664"/>
          <c:y val="7.6566125290023199E-2"/>
        </c:manualLayout>
      </c:layout>
      <c:overlay val="1"/>
      <c:spPr>
        <a:noFill/>
        <a:ln w="21253">
          <a:noFill/>
        </a:ln>
      </c:spPr>
    </c:title>
    <c:autoTitleDeleted val="0"/>
    <c:view3D>
      <c:rotX val="35"/>
      <c:rotY val="35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0120240480961923E-3"/>
          <c:y val="0.20649651972157773"/>
          <c:w val="0.99198396793587174"/>
          <c:h val="0.79350348027842232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10627">
              <a:solidFill>
                <a:schemeClr val="tx1"/>
              </a:solidFill>
              <a:prstDash val="solid"/>
            </a:ln>
          </c:spPr>
          <c:explosion val="9"/>
          <c:dPt>
            <c:idx val="0"/>
            <c:bubble3D val="0"/>
          </c:dPt>
          <c:dPt>
            <c:idx val="1"/>
            <c:bubble3D val="0"/>
            <c:spPr>
              <a:solidFill>
                <a:srgbClr val="FFFF99"/>
              </a:solidFill>
              <a:ln w="10627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0.2274731108049696"/>
                  <c:y val="-0.27876309290628759"/>
                </c:manualLayout>
              </c:layout>
              <c:tx>
                <c:rich>
                  <a:bodyPr/>
                  <a:lstStyle/>
                  <a:p>
                    <a:pPr>
                      <a:defRPr sz="1200" b="1" i="0" u="none" strike="noStrike" baseline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s-ES" sz="1200"/>
                      <a:t>Gasto
83%</a:t>
                    </a:r>
                    <a:endParaRPr lang="es-ES"/>
                  </a:p>
                </c:rich>
              </c:tx>
              <c:spPr>
                <a:noFill/>
                <a:ln w="21253">
                  <a:noFill/>
                </a:ln>
              </c:spPr>
              <c:showLegendKey val="0"/>
              <c:showVal val="0"/>
              <c:showCatName val="1"/>
              <c:showSerName val="0"/>
              <c:showPercent val="1"/>
              <c:showBubbleSize val="1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1200" b="1" i="0" u="none" strike="noStrike" baseline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s-ES" sz="1200" dirty="0" smtClean="0"/>
                      <a:t>Beneficio</a:t>
                    </a:r>
                    <a:r>
                      <a:rPr lang="es-ES" sz="1200" dirty="0"/>
                      <a:t>
17%</a:t>
                    </a:r>
                    <a:endParaRPr lang="es-ES" dirty="0"/>
                  </a:p>
                </c:rich>
              </c:tx>
              <c:spPr>
                <a:noFill/>
                <a:ln w="21253">
                  <a:noFill/>
                </a:ln>
              </c:spPr>
              <c:showLegendKey val="0"/>
              <c:showVal val="0"/>
              <c:showCatName val="1"/>
              <c:showSerName val="0"/>
              <c:showPercent val="1"/>
              <c:showBubbleSize val="1"/>
            </c:dLbl>
            <c:numFmt formatCode="0%" sourceLinked="0"/>
            <c:spPr>
              <a:noFill/>
              <a:ln w="21253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s-ES"/>
              </a:p>
            </c:txPr>
            <c:showLegendKey val="0"/>
            <c:showVal val="0"/>
            <c:showCatName val="1"/>
            <c:showSerName val="0"/>
            <c:showPercent val="1"/>
            <c:showBubbleSize val="1"/>
            <c:separator>
</c:separator>
            <c:showLeaderLines val="0"/>
          </c:dLbls>
          <c:cat>
            <c:strRef>
              <c:f>Sheet1!$B$1:$C$1</c:f>
              <c:strCache>
                <c:ptCount val="2"/>
                <c:pt idx="0">
                  <c:v>Gastos</c:v>
                </c:pt>
                <c:pt idx="1">
                  <c:v>Beneficios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1194680</c:v>
                </c:pt>
                <c:pt idx="1">
                  <c:v>249085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  <c:showLeaderLines val="0"/>
        </c:dLbls>
      </c:pie3DChart>
      <c:spPr>
        <a:noFill/>
        <a:ln w="21253">
          <a:noFill/>
        </a:ln>
      </c:spPr>
    </c:plotArea>
    <c:plotVisOnly val="1"/>
    <c:dispBlanksAs val="zero"/>
    <c:showDLblsOverMax val="1"/>
  </c:chart>
  <c:spPr>
    <a:noFill/>
    <a:ln>
      <a:noFill/>
    </a:ln>
  </c:spPr>
  <c:txPr>
    <a:bodyPr/>
    <a:lstStyle/>
    <a:p>
      <a:pPr>
        <a:defRPr sz="879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s-E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4.6317148468342957E-2"/>
          <c:y val="0.19355967037786112"/>
          <c:w val="0.89963371766841171"/>
          <c:h val="0.77499610553668319"/>
        </c:manualLayout>
      </c:layout>
      <c:doughnut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7053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rgbClr val="92D050"/>
              </a:solidFill>
              <a:ln w="7053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666699"/>
              </a:solidFill>
              <a:ln w="7053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CC9900"/>
              </a:solidFill>
              <a:ln w="7053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  <a:ln w="7053">
                <a:solidFill>
                  <a:schemeClr val="tx1"/>
                </a:solidFill>
                <a:prstDash val="solid"/>
              </a:ln>
            </c:spPr>
          </c:dPt>
          <c:dLbls>
            <c:dLbl>
              <c:idx val="1"/>
              <c:layout>
                <c:manualLayout>
                  <c:x val="-5.2898499190665575E-2"/>
                  <c:y val="1.24785149985928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1"/>
              <c:separator>
</c:separator>
            </c:dLbl>
            <c:spPr>
              <a:noFill/>
              <a:ln w="14107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1"/>
            <c:separator>
</c:separator>
            <c:showLeaderLines val="1"/>
          </c:dLbls>
          <c:cat>
            <c:strRef>
              <c:f>Sheet1!$B$1:$E$1</c:f>
              <c:strCache>
                <c:ptCount val="4"/>
                <c:pt idx="0">
                  <c:v>Mantenimiento</c:v>
                </c:pt>
                <c:pt idx="1">
                  <c:v>Nóminas</c:v>
                </c:pt>
                <c:pt idx="2">
                  <c:v>Inversiones</c:v>
                </c:pt>
                <c:pt idx="3">
                  <c:v>Otros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292622</c:v>
                </c:pt>
                <c:pt idx="1">
                  <c:v>456334</c:v>
                </c:pt>
                <c:pt idx="2">
                  <c:v>303298</c:v>
                </c:pt>
                <c:pt idx="3">
                  <c:v>142426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  <c:showLeaderLines val="1"/>
        </c:dLbls>
        <c:firstSliceAng val="0"/>
        <c:holeSize val="50"/>
      </c:doughnutChart>
      <c:spPr>
        <a:noFill/>
        <a:ln w="14107">
          <a:noFill/>
        </a:ln>
      </c:spPr>
    </c:plotArea>
    <c:legend>
      <c:legendPos val="r"/>
      <c:layout>
        <c:manualLayout>
          <c:xMode val="edge"/>
          <c:yMode val="edge"/>
          <c:x val="7.9239302694136295E-3"/>
          <c:y val="0"/>
          <c:w val="0.9889064976228209"/>
          <c:h val="0.18305084745762712"/>
        </c:manualLayout>
      </c:layout>
      <c:overlay val="1"/>
      <c:spPr>
        <a:noFill/>
        <a:ln w="1763">
          <a:noFill/>
          <a:prstDash val="solid"/>
        </a:ln>
      </c:spPr>
      <c:txPr>
        <a:bodyPr/>
        <a:lstStyle/>
        <a:p>
          <a:pPr>
            <a:defRPr sz="1400" b="1" i="0" u="none" strike="noStrike" baseline="0">
              <a:solidFill>
                <a:schemeClr val="accent5">
                  <a:lumMod val="25000"/>
                </a:schemeClr>
              </a:solidFill>
              <a:latin typeface="Arial"/>
              <a:ea typeface="Arial"/>
              <a:cs typeface="Arial"/>
            </a:defRPr>
          </a:pPr>
          <a:endParaRPr lang="es-ES"/>
        </a:p>
      </c:txPr>
    </c:legend>
    <c:plotVisOnly val="1"/>
    <c:dispBlanksAs val="zero"/>
    <c:showDLblsOverMax val="1"/>
  </c:chart>
  <c:spPr>
    <a:noFill/>
    <a:ln>
      <a:noFill/>
    </a:ln>
  </c:spPr>
  <c:txPr>
    <a:bodyPr/>
    <a:lstStyle/>
    <a:p>
      <a:pPr>
        <a:defRPr sz="100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s-ES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1C9D10-C23B-4019-806F-92B036B6DF50}" type="doc">
      <dgm:prSet loTypeId="urn:microsoft.com/office/officeart/2005/8/layout/orgChart1" loCatId="hierarchy" qsTypeId="urn:microsoft.com/office/officeart/2005/8/quickstyle/simple5" qsCatId="simple" csTypeId="urn:microsoft.com/office/officeart/2005/8/colors/accent5_1" csCatId="accent5" phldr="1"/>
      <dgm:spPr/>
    </dgm:pt>
    <dgm:pt modelId="{378056EB-218D-4DB6-BB09-7B2286A9B4B3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1" i="0" u="none" strike="noStrike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Presidente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P. Pérez Martínez</a:t>
          </a:r>
          <a:endParaRPr kumimoji="0" lang="es-ES" sz="1400" b="0" i="0" u="none" strike="noStrike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Arial" charset="0"/>
          </a:endParaRPr>
        </a:p>
      </dgm:t>
    </dgm:pt>
    <dgm:pt modelId="{44EB3F70-7048-41E9-91B9-A4BE49156C4C}" type="parTrans" cxnId="{9FBC7245-2C47-407C-BA2B-A3759E6751A6}">
      <dgm:prSet/>
      <dgm:spPr/>
      <dgm:t>
        <a:bodyPr/>
        <a:lstStyle/>
        <a:p>
          <a:endParaRPr lang="es-ES" sz="1400"/>
        </a:p>
      </dgm:t>
    </dgm:pt>
    <dgm:pt modelId="{D8CEBDD3-35C6-40D2-A4F7-47631F722D6D}" type="sibTrans" cxnId="{9FBC7245-2C47-407C-BA2B-A3759E6751A6}">
      <dgm:prSet/>
      <dgm:spPr/>
      <dgm:t>
        <a:bodyPr/>
        <a:lstStyle/>
        <a:p>
          <a:endParaRPr lang="es-ES" sz="1400"/>
        </a:p>
      </dgm:t>
    </dgm:pt>
    <dgm:pt modelId="{3F9D1300-5908-408B-ACBD-CC4F3DF602C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1" i="0" u="none" strike="noStrike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Director Zona Norte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R. Durán González</a:t>
          </a:r>
          <a:endParaRPr kumimoji="0" lang="es-ES" sz="1400" b="0" i="0" u="none" strike="noStrike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Arial" charset="0"/>
          </a:endParaRPr>
        </a:p>
      </dgm:t>
    </dgm:pt>
    <dgm:pt modelId="{2A5E4581-1D74-43DB-A8A1-BFF461285F3A}" type="parTrans" cxnId="{36B90E17-700F-4BEA-8C09-F619DA0EFE40}">
      <dgm:prSet/>
      <dgm:spPr/>
      <dgm:t>
        <a:bodyPr/>
        <a:lstStyle/>
        <a:p>
          <a:endParaRPr lang="es-ES" sz="1400"/>
        </a:p>
      </dgm:t>
    </dgm:pt>
    <dgm:pt modelId="{16916D22-5177-453C-882A-D758627FD38D}" type="sibTrans" cxnId="{36B90E17-700F-4BEA-8C09-F619DA0EFE40}">
      <dgm:prSet/>
      <dgm:spPr/>
      <dgm:t>
        <a:bodyPr/>
        <a:lstStyle/>
        <a:p>
          <a:endParaRPr lang="es-ES" sz="1400"/>
        </a:p>
      </dgm:t>
    </dgm:pt>
    <dgm:pt modelId="{EA72B8D0-24E7-4256-AE4B-7B8264FC88E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1" i="0" u="none" strike="noStrike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Jefe Personal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J. Pérez Rodríguez</a:t>
          </a:r>
          <a:endParaRPr kumimoji="0" lang="es-ES" sz="1400" b="0" i="0" u="none" strike="noStrike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Arial" charset="0"/>
          </a:endParaRPr>
        </a:p>
      </dgm:t>
    </dgm:pt>
    <dgm:pt modelId="{FDE94196-6B10-4EDD-B01F-EFCECAA39560}" type="parTrans" cxnId="{57B49327-55A2-40D7-8582-001CEC2D012C}">
      <dgm:prSet/>
      <dgm:spPr/>
      <dgm:t>
        <a:bodyPr/>
        <a:lstStyle/>
        <a:p>
          <a:endParaRPr lang="es-ES" sz="1400"/>
        </a:p>
      </dgm:t>
    </dgm:pt>
    <dgm:pt modelId="{FE1FE60A-B4C0-4DA4-86CD-D8BB13C84326}" type="sibTrans" cxnId="{57B49327-55A2-40D7-8582-001CEC2D012C}">
      <dgm:prSet/>
      <dgm:spPr/>
      <dgm:t>
        <a:bodyPr/>
        <a:lstStyle/>
        <a:p>
          <a:endParaRPr lang="es-ES" sz="1400"/>
        </a:p>
      </dgm:t>
    </dgm:pt>
    <dgm:pt modelId="{1362A5A0-5993-4A30-8B0E-516E57BDEB89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1" i="0" u="none" strike="noStrike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Jefe Finanzas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G. Rivero Marín</a:t>
          </a:r>
          <a:endParaRPr kumimoji="0" lang="es-ES" sz="1400" b="0" i="0" u="none" strike="noStrike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Arial" charset="0"/>
          </a:endParaRPr>
        </a:p>
      </dgm:t>
    </dgm:pt>
    <dgm:pt modelId="{D8FFA244-F78F-4A02-A8C3-C76A9FCB036F}" type="parTrans" cxnId="{6F146AB9-FC8F-4928-AC4B-1ADC90CF4A91}">
      <dgm:prSet/>
      <dgm:spPr/>
      <dgm:t>
        <a:bodyPr/>
        <a:lstStyle/>
        <a:p>
          <a:endParaRPr lang="es-ES" sz="1400"/>
        </a:p>
      </dgm:t>
    </dgm:pt>
    <dgm:pt modelId="{569775AD-0FA7-45F5-A52C-2326982A564B}" type="sibTrans" cxnId="{6F146AB9-FC8F-4928-AC4B-1ADC90CF4A91}">
      <dgm:prSet/>
      <dgm:spPr/>
      <dgm:t>
        <a:bodyPr/>
        <a:lstStyle/>
        <a:p>
          <a:endParaRPr lang="es-ES" sz="1400"/>
        </a:p>
      </dgm:t>
    </dgm:pt>
    <dgm:pt modelId="{3AC5D255-EC8C-47A8-8472-62284D0CD7B2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1" i="0" u="none" strike="noStrike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Director de Estrategia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F. García </a:t>
          </a:r>
          <a:r>
            <a:rPr kumimoji="0" lang="es-ES" sz="1400" b="0" i="0" u="none" strike="noStrike" cap="none" normalizeH="0" baseline="0" dirty="0" err="1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García</a:t>
          </a:r>
          <a:endParaRPr kumimoji="0" lang="es-ES" sz="1400" b="0" i="0" u="none" strike="noStrike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Arial" charset="0"/>
          </a:endParaRPr>
        </a:p>
      </dgm:t>
    </dgm:pt>
    <dgm:pt modelId="{731F60AC-27FE-4EF1-82DD-C43E5FCC1509}" type="parTrans" cxnId="{527EA1CD-25E9-43B9-926E-0005E70C98C0}">
      <dgm:prSet/>
      <dgm:spPr/>
      <dgm:t>
        <a:bodyPr/>
        <a:lstStyle/>
        <a:p>
          <a:endParaRPr lang="es-ES" sz="1400"/>
        </a:p>
      </dgm:t>
    </dgm:pt>
    <dgm:pt modelId="{87AF4FFF-BF82-4718-BFCD-5E98B49E92ED}" type="sibTrans" cxnId="{527EA1CD-25E9-43B9-926E-0005E70C98C0}">
      <dgm:prSet/>
      <dgm:spPr/>
      <dgm:t>
        <a:bodyPr/>
        <a:lstStyle/>
        <a:p>
          <a:endParaRPr lang="es-ES" sz="1400"/>
        </a:p>
      </dgm:t>
    </dgm:pt>
    <dgm:pt modelId="{DF6D609E-CA61-468F-B4BA-A3BED8751687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1" i="0" u="none" strike="noStrike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Director Zona Sur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A. Moreno Sánchez</a:t>
          </a:r>
          <a:endParaRPr kumimoji="0" lang="es-ES" sz="1400" b="0" i="0" u="none" strike="noStrike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Arial" charset="0"/>
          </a:endParaRPr>
        </a:p>
      </dgm:t>
    </dgm:pt>
    <dgm:pt modelId="{426FD56A-1977-4125-B3C4-4908C01941DF}" type="parTrans" cxnId="{0DFCE9E5-9460-4647-B51B-D57B06EDBB58}">
      <dgm:prSet/>
      <dgm:spPr/>
      <dgm:t>
        <a:bodyPr/>
        <a:lstStyle/>
        <a:p>
          <a:endParaRPr lang="es-ES" sz="1400"/>
        </a:p>
      </dgm:t>
    </dgm:pt>
    <dgm:pt modelId="{51648082-00B4-4327-9137-CAD43113E7A1}" type="sibTrans" cxnId="{0DFCE9E5-9460-4647-B51B-D57B06EDBB58}">
      <dgm:prSet/>
      <dgm:spPr/>
      <dgm:t>
        <a:bodyPr/>
        <a:lstStyle/>
        <a:p>
          <a:endParaRPr lang="es-ES" sz="1400"/>
        </a:p>
      </dgm:t>
    </dgm:pt>
    <dgm:pt modelId="{9819BE3A-034E-4692-BD86-F39293599EB4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1" i="0" u="none" strike="noStrike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Jefe Personal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A. Paz Gallardo</a:t>
          </a:r>
          <a:endParaRPr kumimoji="0" lang="es-ES" sz="1400" b="0" i="0" u="none" strike="noStrike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Arial" charset="0"/>
          </a:endParaRPr>
        </a:p>
      </dgm:t>
    </dgm:pt>
    <dgm:pt modelId="{EE4DDDE4-43E8-45C0-829A-E1815DD0D253}" type="parTrans" cxnId="{3CCEF942-A0EE-4BD8-AF35-537E84520127}">
      <dgm:prSet/>
      <dgm:spPr/>
      <dgm:t>
        <a:bodyPr/>
        <a:lstStyle/>
        <a:p>
          <a:endParaRPr lang="es-ES" sz="1400"/>
        </a:p>
      </dgm:t>
    </dgm:pt>
    <dgm:pt modelId="{C0365077-D3A6-44E9-A92E-FE8BD80A1072}" type="sibTrans" cxnId="{3CCEF942-A0EE-4BD8-AF35-537E84520127}">
      <dgm:prSet/>
      <dgm:spPr/>
      <dgm:t>
        <a:bodyPr/>
        <a:lstStyle/>
        <a:p>
          <a:endParaRPr lang="es-ES" sz="1400"/>
        </a:p>
      </dgm:t>
    </dgm:pt>
    <dgm:pt modelId="{030DAFE3-A90E-4604-A324-6386958641D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1" i="0" u="none" strike="noStrike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Jefe Finanzas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A. Rodríguez Rodrigo</a:t>
          </a:r>
          <a:endParaRPr kumimoji="0" lang="es-ES" sz="1400" b="0" i="0" u="none" strike="noStrike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Arial" charset="0"/>
          </a:endParaRPr>
        </a:p>
      </dgm:t>
    </dgm:pt>
    <dgm:pt modelId="{BCB6F79C-F7F3-4E84-B281-03CACF9E8153}" type="parTrans" cxnId="{A794C740-70D4-4569-9771-D752A73164FA}">
      <dgm:prSet/>
      <dgm:spPr/>
      <dgm:t>
        <a:bodyPr/>
        <a:lstStyle/>
        <a:p>
          <a:endParaRPr lang="es-ES" sz="1400"/>
        </a:p>
      </dgm:t>
    </dgm:pt>
    <dgm:pt modelId="{BDD296D2-AF5C-467E-A63A-51721F75B3CD}" type="sibTrans" cxnId="{A794C740-70D4-4569-9771-D752A73164FA}">
      <dgm:prSet/>
      <dgm:spPr/>
      <dgm:t>
        <a:bodyPr/>
        <a:lstStyle/>
        <a:p>
          <a:endParaRPr lang="es-ES" sz="1400"/>
        </a:p>
      </dgm:t>
    </dgm:pt>
    <dgm:pt modelId="{18B0F834-F894-4713-AF53-F74AA115494E}" type="pres">
      <dgm:prSet presAssocID="{5C1C9D10-C23B-4019-806F-92B036B6DF5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BD3E15E-3541-4DDE-A514-C5001282F3B2}" type="pres">
      <dgm:prSet presAssocID="{378056EB-218D-4DB6-BB09-7B2286A9B4B3}" presName="hierRoot1" presStyleCnt="0">
        <dgm:presLayoutVars>
          <dgm:hierBranch/>
        </dgm:presLayoutVars>
      </dgm:prSet>
      <dgm:spPr/>
    </dgm:pt>
    <dgm:pt modelId="{29F62B1D-C2A0-4745-87B3-0F8581DF69BD}" type="pres">
      <dgm:prSet presAssocID="{378056EB-218D-4DB6-BB09-7B2286A9B4B3}" presName="rootComposite1" presStyleCnt="0"/>
      <dgm:spPr/>
    </dgm:pt>
    <dgm:pt modelId="{FC18815D-998D-4881-BFEB-CAB7DAB07AE9}" type="pres">
      <dgm:prSet presAssocID="{378056EB-218D-4DB6-BB09-7B2286A9B4B3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0F8A8555-4086-4DA8-8A90-D3CD1E8B9C38}" type="pres">
      <dgm:prSet presAssocID="{378056EB-218D-4DB6-BB09-7B2286A9B4B3}" presName="rootConnector1" presStyleLbl="node1" presStyleIdx="0" presStyleCnt="0"/>
      <dgm:spPr/>
      <dgm:t>
        <a:bodyPr/>
        <a:lstStyle/>
        <a:p>
          <a:endParaRPr lang="es-ES"/>
        </a:p>
      </dgm:t>
    </dgm:pt>
    <dgm:pt modelId="{1383E67B-1930-40AD-AEF2-7A16E7C7EA85}" type="pres">
      <dgm:prSet presAssocID="{378056EB-218D-4DB6-BB09-7B2286A9B4B3}" presName="hierChild2" presStyleCnt="0"/>
      <dgm:spPr/>
    </dgm:pt>
    <dgm:pt modelId="{72D35DE9-35DC-46F7-A899-3AAC3FAE0F7C}" type="pres">
      <dgm:prSet presAssocID="{2A5E4581-1D74-43DB-A8A1-BFF461285F3A}" presName="Name35" presStyleLbl="parChTrans1D2" presStyleIdx="0" presStyleCnt="3"/>
      <dgm:spPr/>
      <dgm:t>
        <a:bodyPr/>
        <a:lstStyle/>
        <a:p>
          <a:endParaRPr lang="es-ES"/>
        </a:p>
      </dgm:t>
    </dgm:pt>
    <dgm:pt modelId="{5D95EAEC-0BD5-4191-BD59-9942ED6B1A3D}" type="pres">
      <dgm:prSet presAssocID="{3F9D1300-5908-408B-ACBD-CC4F3DF602CC}" presName="hierRoot2" presStyleCnt="0">
        <dgm:presLayoutVars>
          <dgm:hierBranch/>
        </dgm:presLayoutVars>
      </dgm:prSet>
      <dgm:spPr/>
    </dgm:pt>
    <dgm:pt modelId="{C163919A-CFEF-4618-9E8B-C4DE204ADBAE}" type="pres">
      <dgm:prSet presAssocID="{3F9D1300-5908-408B-ACBD-CC4F3DF602CC}" presName="rootComposite" presStyleCnt="0"/>
      <dgm:spPr/>
    </dgm:pt>
    <dgm:pt modelId="{C2347D15-3674-49C7-86A5-F37FFFD17A5C}" type="pres">
      <dgm:prSet presAssocID="{3F9D1300-5908-408B-ACBD-CC4F3DF602CC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290ED20-B2CC-4CC0-AB59-922900D10D4D}" type="pres">
      <dgm:prSet presAssocID="{3F9D1300-5908-408B-ACBD-CC4F3DF602CC}" presName="rootConnector" presStyleLbl="node2" presStyleIdx="0" presStyleCnt="3"/>
      <dgm:spPr/>
      <dgm:t>
        <a:bodyPr/>
        <a:lstStyle/>
        <a:p>
          <a:endParaRPr lang="es-ES"/>
        </a:p>
      </dgm:t>
    </dgm:pt>
    <dgm:pt modelId="{5CE156D3-DE7B-42CB-8AF4-8CC62B1E65B3}" type="pres">
      <dgm:prSet presAssocID="{3F9D1300-5908-408B-ACBD-CC4F3DF602CC}" presName="hierChild4" presStyleCnt="0"/>
      <dgm:spPr/>
    </dgm:pt>
    <dgm:pt modelId="{7489E9C1-08C8-43E2-98FE-27E4B333D1F8}" type="pres">
      <dgm:prSet presAssocID="{FDE94196-6B10-4EDD-B01F-EFCECAA39560}" presName="Name35" presStyleLbl="parChTrans1D3" presStyleIdx="0" presStyleCnt="4"/>
      <dgm:spPr/>
      <dgm:t>
        <a:bodyPr/>
        <a:lstStyle/>
        <a:p>
          <a:endParaRPr lang="es-ES"/>
        </a:p>
      </dgm:t>
    </dgm:pt>
    <dgm:pt modelId="{915573EC-0F4D-4D54-BCD5-71D50713F47F}" type="pres">
      <dgm:prSet presAssocID="{EA72B8D0-24E7-4256-AE4B-7B8264FC88E0}" presName="hierRoot2" presStyleCnt="0">
        <dgm:presLayoutVars>
          <dgm:hierBranch val="r"/>
        </dgm:presLayoutVars>
      </dgm:prSet>
      <dgm:spPr/>
    </dgm:pt>
    <dgm:pt modelId="{CE93C6C8-AC90-45B2-884D-0A934E9AD4DF}" type="pres">
      <dgm:prSet presAssocID="{EA72B8D0-24E7-4256-AE4B-7B8264FC88E0}" presName="rootComposite" presStyleCnt="0"/>
      <dgm:spPr/>
    </dgm:pt>
    <dgm:pt modelId="{5280D8CD-9684-4FB2-BB07-158C776D6514}" type="pres">
      <dgm:prSet presAssocID="{EA72B8D0-24E7-4256-AE4B-7B8264FC88E0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28DA5C06-8262-4377-B157-7C1BDBFDF470}" type="pres">
      <dgm:prSet presAssocID="{EA72B8D0-24E7-4256-AE4B-7B8264FC88E0}" presName="rootConnector" presStyleLbl="node3" presStyleIdx="0" presStyleCnt="4"/>
      <dgm:spPr/>
      <dgm:t>
        <a:bodyPr/>
        <a:lstStyle/>
        <a:p>
          <a:endParaRPr lang="es-ES"/>
        </a:p>
      </dgm:t>
    </dgm:pt>
    <dgm:pt modelId="{F52C1E8E-315D-449B-AB9F-54BC83DA63EA}" type="pres">
      <dgm:prSet presAssocID="{EA72B8D0-24E7-4256-AE4B-7B8264FC88E0}" presName="hierChild4" presStyleCnt="0"/>
      <dgm:spPr/>
    </dgm:pt>
    <dgm:pt modelId="{7BD67643-6BD4-4F91-B10E-98037D651305}" type="pres">
      <dgm:prSet presAssocID="{EA72B8D0-24E7-4256-AE4B-7B8264FC88E0}" presName="hierChild5" presStyleCnt="0"/>
      <dgm:spPr/>
    </dgm:pt>
    <dgm:pt modelId="{2EAE5B2A-7C3E-4623-9C1A-265FD4BED87A}" type="pres">
      <dgm:prSet presAssocID="{D8FFA244-F78F-4A02-A8C3-C76A9FCB036F}" presName="Name35" presStyleLbl="parChTrans1D3" presStyleIdx="1" presStyleCnt="4"/>
      <dgm:spPr/>
      <dgm:t>
        <a:bodyPr/>
        <a:lstStyle/>
        <a:p>
          <a:endParaRPr lang="es-ES"/>
        </a:p>
      </dgm:t>
    </dgm:pt>
    <dgm:pt modelId="{B0FC5949-F56A-4349-BC97-F68E4BDA0817}" type="pres">
      <dgm:prSet presAssocID="{1362A5A0-5993-4A30-8B0E-516E57BDEB89}" presName="hierRoot2" presStyleCnt="0">
        <dgm:presLayoutVars>
          <dgm:hierBranch val="r"/>
        </dgm:presLayoutVars>
      </dgm:prSet>
      <dgm:spPr/>
    </dgm:pt>
    <dgm:pt modelId="{573183AD-59E9-41F5-8405-073268163D5F}" type="pres">
      <dgm:prSet presAssocID="{1362A5A0-5993-4A30-8B0E-516E57BDEB89}" presName="rootComposite" presStyleCnt="0"/>
      <dgm:spPr/>
    </dgm:pt>
    <dgm:pt modelId="{1CE87517-9080-4B99-B20A-EC265CEAB91C}" type="pres">
      <dgm:prSet presAssocID="{1362A5A0-5993-4A30-8B0E-516E57BDEB89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5DB1971B-B332-4A92-A981-7A9AD4C35EF9}" type="pres">
      <dgm:prSet presAssocID="{1362A5A0-5993-4A30-8B0E-516E57BDEB89}" presName="rootConnector" presStyleLbl="node3" presStyleIdx="1" presStyleCnt="4"/>
      <dgm:spPr/>
      <dgm:t>
        <a:bodyPr/>
        <a:lstStyle/>
        <a:p>
          <a:endParaRPr lang="es-ES"/>
        </a:p>
      </dgm:t>
    </dgm:pt>
    <dgm:pt modelId="{1D2B1069-0627-4961-9C1A-87E75D4F778B}" type="pres">
      <dgm:prSet presAssocID="{1362A5A0-5993-4A30-8B0E-516E57BDEB89}" presName="hierChild4" presStyleCnt="0"/>
      <dgm:spPr/>
    </dgm:pt>
    <dgm:pt modelId="{6D32292F-7DE7-4874-846C-8FDF11FDEB82}" type="pres">
      <dgm:prSet presAssocID="{1362A5A0-5993-4A30-8B0E-516E57BDEB89}" presName="hierChild5" presStyleCnt="0"/>
      <dgm:spPr/>
    </dgm:pt>
    <dgm:pt modelId="{99042C4B-6250-40E8-B0CC-2E87DEF77A29}" type="pres">
      <dgm:prSet presAssocID="{3F9D1300-5908-408B-ACBD-CC4F3DF602CC}" presName="hierChild5" presStyleCnt="0"/>
      <dgm:spPr/>
    </dgm:pt>
    <dgm:pt modelId="{2E1A3F6F-FA97-42B9-8E47-52007E082FE0}" type="pres">
      <dgm:prSet presAssocID="{731F60AC-27FE-4EF1-82DD-C43E5FCC1509}" presName="Name35" presStyleLbl="parChTrans1D2" presStyleIdx="1" presStyleCnt="3"/>
      <dgm:spPr/>
      <dgm:t>
        <a:bodyPr/>
        <a:lstStyle/>
        <a:p>
          <a:endParaRPr lang="es-ES"/>
        </a:p>
      </dgm:t>
    </dgm:pt>
    <dgm:pt modelId="{9F812827-D658-4684-8D55-6F83D1DC725E}" type="pres">
      <dgm:prSet presAssocID="{3AC5D255-EC8C-47A8-8472-62284D0CD7B2}" presName="hierRoot2" presStyleCnt="0">
        <dgm:presLayoutVars>
          <dgm:hierBranch/>
        </dgm:presLayoutVars>
      </dgm:prSet>
      <dgm:spPr/>
    </dgm:pt>
    <dgm:pt modelId="{9AAB1499-6E84-4EEE-873D-E8BBC60E1229}" type="pres">
      <dgm:prSet presAssocID="{3AC5D255-EC8C-47A8-8472-62284D0CD7B2}" presName="rootComposite" presStyleCnt="0"/>
      <dgm:spPr/>
    </dgm:pt>
    <dgm:pt modelId="{07483969-C44A-467F-A5EF-069C550ECB73}" type="pres">
      <dgm:prSet presAssocID="{3AC5D255-EC8C-47A8-8472-62284D0CD7B2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C8D2A2A-ED80-4824-984D-EF1489C3A134}" type="pres">
      <dgm:prSet presAssocID="{3AC5D255-EC8C-47A8-8472-62284D0CD7B2}" presName="rootConnector" presStyleLbl="node2" presStyleIdx="1" presStyleCnt="3"/>
      <dgm:spPr/>
      <dgm:t>
        <a:bodyPr/>
        <a:lstStyle/>
        <a:p>
          <a:endParaRPr lang="es-ES"/>
        </a:p>
      </dgm:t>
    </dgm:pt>
    <dgm:pt modelId="{09261507-5669-4755-8AA6-2C9B887F5283}" type="pres">
      <dgm:prSet presAssocID="{3AC5D255-EC8C-47A8-8472-62284D0CD7B2}" presName="hierChild4" presStyleCnt="0"/>
      <dgm:spPr/>
    </dgm:pt>
    <dgm:pt modelId="{26E2E8D8-2609-4DDF-B63A-766354DDBC69}" type="pres">
      <dgm:prSet presAssocID="{3AC5D255-EC8C-47A8-8472-62284D0CD7B2}" presName="hierChild5" presStyleCnt="0"/>
      <dgm:spPr/>
    </dgm:pt>
    <dgm:pt modelId="{C5B10158-6985-436D-95AA-FACEB4729FFE}" type="pres">
      <dgm:prSet presAssocID="{426FD56A-1977-4125-B3C4-4908C01941DF}" presName="Name35" presStyleLbl="parChTrans1D2" presStyleIdx="2" presStyleCnt="3"/>
      <dgm:spPr/>
      <dgm:t>
        <a:bodyPr/>
        <a:lstStyle/>
        <a:p>
          <a:endParaRPr lang="es-ES"/>
        </a:p>
      </dgm:t>
    </dgm:pt>
    <dgm:pt modelId="{7C2A8352-E66A-4200-B119-3875C4EDA94B}" type="pres">
      <dgm:prSet presAssocID="{DF6D609E-CA61-468F-B4BA-A3BED8751687}" presName="hierRoot2" presStyleCnt="0">
        <dgm:presLayoutVars>
          <dgm:hierBranch/>
        </dgm:presLayoutVars>
      </dgm:prSet>
      <dgm:spPr/>
    </dgm:pt>
    <dgm:pt modelId="{1CB9C7C6-D3C7-4AC6-8C8B-2DA91FEF6DAC}" type="pres">
      <dgm:prSet presAssocID="{DF6D609E-CA61-468F-B4BA-A3BED8751687}" presName="rootComposite" presStyleCnt="0"/>
      <dgm:spPr/>
    </dgm:pt>
    <dgm:pt modelId="{C14332B6-E933-41DD-AF4E-B2FB947E5CEE}" type="pres">
      <dgm:prSet presAssocID="{DF6D609E-CA61-468F-B4BA-A3BED8751687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2B6681C9-3752-4184-BCA9-AB6926DE4058}" type="pres">
      <dgm:prSet presAssocID="{DF6D609E-CA61-468F-B4BA-A3BED8751687}" presName="rootConnector" presStyleLbl="node2" presStyleIdx="2" presStyleCnt="3"/>
      <dgm:spPr/>
      <dgm:t>
        <a:bodyPr/>
        <a:lstStyle/>
        <a:p>
          <a:endParaRPr lang="es-ES"/>
        </a:p>
      </dgm:t>
    </dgm:pt>
    <dgm:pt modelId="{23D496F9-369D-4483-9DEC-376B0CF41E61}" type="pres">
      <dgm:prSet presAssocID="{DF6D609E-CA61-468F-B4BA-A3BED8751687}" presName="hierChild4" presStyleCnt="0"/>
      <dgm:spPr/>
    </dgm:pt>
    <dgm:pt modelId="{4EC3B2AB-E59E-457F-9FC4-D12795E46A87}" type="pres">
      <dgm:prSet presAssocID="{EE4DDDE4-43E8-45C0-829A-E1815DD0D253}" presName="Name35" presStyleLbl="parChTrans1D3" presStyleIdx="2" presStyleCnt="4"/>
      <dgm:spPr/>
      <dgm:t>
        <a:bodyPr/>
        <a:lstStyle/>
        <a:p>
          <a:endParaRPr lang="es-ES"/>
        </a:p>
      </dgm:t>
    </dgm:pt>
    <dgm:pt modelId="{5288A5C0-80B0-4E0B-9B16-9E983FE8C91D}" type="pres">
      <dgm:prSet presAssocID="{9819BE3A-034E-4692-BD86-F39293599EB4}" presName="hierRoot2" presStyleCnt="0">
        <dgm:presLayoutVars>
          <dgm:hierBranch val="r"/>
        </dgm:presLayoutVars>
      </dgm:prSet>
      <dgm:spPr/>
    </dgm:pt>
    <dgm:pt modelId="{70155D94-87B6-458E-9873-FC5B0487F691}" type="pres">
      <dgm:prSet presAssocID="{9819BE3A-034E-4692-BD86-F39293599EB4}" presName="rootComposite" presStyleCnt="0"/>
      <dgm:spPr/>
    </dgm:pt>
    <dgm:pt modelId="{92FC6975-C343-4221-8A8D-91065C5DE986}" type="pres">
      <dgm:prSet presAssocID="{9819BE3A-034E-4692-BD86-F39293599EB4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48573482-22AE-4930-93B6-32589D1E8E93}" type="pres">
      <dgm:prSet presAssocID="{9819BE3A-034E-4692-BD86-F39293599EB4}" presName="rootConnector" presStyleLbl="node3" presStyleIdx="2" presStyleCnt="4"/>
      <dgm:spPr/>
      <dgm:t>
        <a:bodyPr/>
        <a:lstStyle/>
        <a:p>
          <a:endParaRPr lang="es-ES"/>
        </a:p>
      </dgm:t>
    </dgm:pt>
    <dgm:pt modelId="{077BFDDE-4FDA-4234-B1A9-E5BA7A8D9ED8}" type="pres">
      <dgm:prSet presAssocID="{9819BE3A-034E-4692-BD86-F39293599EB4}" presName="hierChild4" presStyleCnt="0"/>
      <dgm:spPr/>
    </dgm:pt>
    <dgm:pt modelId="{E9F250A9-1212-4D15-8927-52DEFEE052EB}" type="pres">
      <dgm:prSet presAssocID="{9819BE3A-034E-4692-BD86-F39293599EB4}" presName="hierChild5" presStyleCnt="0"/>
      <dgm:spPr/>
    </dgm:pt>
    <dgm:pt modelId="{B91487E3-AE30-426C-B26D-0217C9D7EADA}" type="pres">
      <dgm:prSet presAssocID="{BCB6F79C-F7F3-4E84-B281-03CACF9E8153}" presName="Name35" presStyleLbl="parChTrans1D3" presStyleIdx="3" presStyleCnt="4"/>
      <dgm:spPr/>
      <dgm:t>
        <a:bodyPr/>
        <a:lstStyle/>
        <a:p>
          <a:endParaRPr lang="es-ES"/>
        </a:p>
      </dgm:t>
    </dgm:pt>
    <dgm:pt modelId="{E63D6682-C49C-44E9-BC10-79958C3C954C}" type="pres">
      <dgm:prSet presAssocID="{030DAFE3-A90E-4604-A324-6386958641D1}" presName="hierRoot2" presStyleCnt="0">
        <dgm:presLayoutVars>
          <dgm:hierBranch val="r"/>
        </dgm:presLayoutVars>
      </dgm:prSet>
      <dgm:spPr/>
    </dgm:pt>
    <dgm:pt modelId="{1145692D-13DB-4351-8985-503DA1D490A2}" type="pres">
      <dgm:prSet presAssocID="{030DAFE3-A90E-4604-A324-6386958641D1}" presName="rootComposite" presStyleCnt="0"/>
      <dgm:spPr/>
    </dgm:pt>
    <dgm:pt modelId="{F0C47A4A-4A12-42BA-B0A7-E77AC86FD0EC}" type="pres">
      <dgm:prSet presAssocID="{030DAFE3-A90E-4604-A324-6386958641D1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928AEEA-D42C-4EDF-AB04-081835036C51}" type="pres">
      <dgm:prSet presAssocID="{030DAFE3-A90E-4604-A324-6386958641D1}" presName="rootConnector" presStyleLbl="node3" presStyleIdx="3" presStyleCnt="4"/>
      <dgm:spPr/>
      <dgm:t>
        <a:bodyPr/>
        <a:lstStyle/>
        <a:p>
          <a:endParaRPr lang="es-ES"/>
        </a:p>
      </dgm:t>
    </dgm:pt>
    <dgm:pt modelId="{F3660518-B11C-4D6F-8540-8CB7F11F4A4D}" type="pres">
      <dgm:prSet presAssocID="{030DAFE3-A90E-4604-A324-6386958641D1}" presName="hierChild4" presStyleCnt="0"/>
      <dgm:spPr/>
    </dgm:pt>
    <dgm:pt modelId="{971FED29-8213-4870-9244-4935176C8BCB}" type="pres">
      <dgm:prSet presAssocID="{030DAFE3-A90E-4604-A324-6386958641D1}" presName="hierChild5" presStyleCnt="0"/>
      <dgm:spPr/>
    </dgm:pt>
    <dgm:pt modelId="{892A3AC9-6A57-4CE5-A647-F2E19B633F6F}" type="pres">
      <dgm:prSet presAssocID="{DF6D609E-CA61-468F-B4BA-A3BED8751687}" presName="hierChild5" presStyleCnt="0"/>
      <dgm:spPr/>
    </dgm:pt>
    <dgm:pt modelId="{DCA53B9A-FA0B-4C9C-8ABB-471AF91090C0}" type="pres">
      <dgm:prSet presAssocID="{378056EB-218D-4DB6-BB09-7B2286A9B4B3}" presName="hierChild3" presStyleCnt="0"/>
      <dgm:spPr/>
    </dgm:pt>
  </dgm:ptLst>
  <dgm:cxnLst>
    <dgm:cxn modelId="{448BB670-ADB7-4BCA-B250-32E74FA3D33B}" type="presOf" srcId="{3AC5D255-EC8C-47A8-8472-62284D0CD7B2}" destId="{07483969-C44A-467F-A5EF-069C550ECB73}" srcOrd="0" destOrd="0" presId="urn:microsoft.com/office/officeart/2005/8/layout/orgChart1"/>
    <dgm:cxn modelId="{72EC39E0-9C1D-449F-89AD-E9F252C27A81}" type="presOf" srcId="{EA72B8D0-24E7-4256-AE4B-7B8264FC88E0}" destId="{5280D8CD-9684-4FB2-BB07-158C776D6514}" srcOrd="0" destOrd="0" presId="urn:microsoft.com/office/officeart/2005/8/layout/orgChart1"/>
    <dgm:cxn modelId="{527EA1CD-25E9-43B9-926E-0005E70C98C0}" srcId="{378056EB-218D-4DB6-BB09-7B2286A9B4B3}" destId="{3AC5D255-EC8C-47A8-8472-62284D0CD7B2}" srcOrd="1" destOrd="0" parTransId="{731F60AC-27FE-4EF1-82DD-C43E5FCC1509}" sibTransId="{87AF4FFF-BF82-4718-BFCD-5E98B49E92ED}"/>
    <dgm:cxn modelId="{80E98DCC-9831-4C56-A3AA-791EE11FA3C6}" type="presOf" srcId="{BCB6F79C-F7F3-4E84-B281-03CACF9E8153}" destId="{B91487E3-AE30-426C-B26D-0217C9D7EADA}" srcOrd="0" destOrd="0" presId="urn:microsoft.com/office/officeart/2005/8/layout/orgChart1"/>
    <dgm:cxn modelId="{3CCEF942-A0EE-4BD8-AF35-537E84520127}" srcId="{DF6D609E-CA61-468F-B4BA-A3BED8751687}" destId="{9819BE3A-034E-4692-BD86-F39293599EB4}" srcOrd="0" destOrd="0" parTransId="{EE4DDDE4-43E8-45C0-829A-E1815DD0D253}" sibTransId="{C0365077-D3A6-44E9-A92E-FE8BD80A1072}"/>
    <dgm:cxn modelId="{9FBC7245-2C47-407C-BA2B-A3759E6751A6}" srcId="{5C1C9D10-C23B-4019-806F-92B036B6DF50}" destId="{378056EB-218D-4DB6-BB09-7B2286A9B4B3}" srcOrd="0" destOrd="0" parTransId="{44EB3F70-7048-41E9-91B9-A4BE49156C4C}" sibTransId="{D8CEBDD3-35C6-40D2-A4F7-47631F722D6D}"/>
    <dgm:cxn modelId="{CECFD155-1632-4E1B-B58F-76A535864F6D}" type="presOf" srcId="{1362A5A0-5993-4A30-8B0E-516E57BDEB89}" destId="{1CE87517-9080-4B99-B20A-EC265CEAB91C}" srcOrd="0" destOrd="0" presId="urn:microsoft.com/office/officeart/2005/8/layout/orgChart1"/>
    <dgm:cxn modelId="{B6798951-A7D8-4AB3-B577-1A0545731C60}" type="presOf" srcId="{9819BE3A-034E-4692-BD86-F39293599EB4}" destId="{92FC6975-C343-4221-8A8D-91065C5DE986}" srcOrd="0" destOrd="0" presId="urn:microsoft.com/office/officeart/2005/8/layout/orgChart1"/>
    <dgm:cxn modelId="{5A9A0B6F-C4AA-46AB-8219-BFA9A66038F5}" type="presOf" srcId="{426FD56A-1977-4125-B3C4-4908C01941DF}" destId="{C5B10158-6985-436D-95AA-FACEB4729FFE}" srcOrd="0" destOrd="0" presId="urn:microsoft.com/office/officeart/2005/8/layout/orgChart1"/>
    <dgm:cxn modelId="{45C2DDC4-E6FE-4A15-8B0D-4E58848949FF}" type="presOf" srcId="{5C1C9D10-C23B-4019-806F-92B036B6DF50}" destId="{18B0F834-F894-4713-AF53-F74AA115494E}" srcOrd="0" destOrd="0" presId="urn:microsoft.com/office/officeart/2005/8/layout/orgChart1"/>
    <dgm:cxn modelId="{5D30B619-56D5-42F8-8FE0-DC4BCE044626}" type="presOf" srcId="{1362A5A0-5993-4A30-8B0E-516E57BDEB89}" destId="{5DB1971B-B332-4A92-A981-7A9AD4C35EF9}" srcOrd="1" destOrd="0" presId="urn:microsoft.com/office/officeart/2005/8/layout/orgChart1"/>
    <dgm:cxn modelId="{A794C740-70D4-4569-9771-D752A73164FA}" srcId="{DF6D609E-CA61-468F-B4BA-A3BED8751687}" destId="{030DAFE3-A90E-4604-A324-6386958641D1}" srcOrd="1" destOrd="0" parTransId="{BCB6F79C-F7F3-4E84-B281-03CACF9E8153}" sibTransId="{BDD296D2-AF5C-467E-A63A-51721F75B3CD}"/>
    <dgm:cxn modelId="{57B49327-55A2-40D7-8582-001CEC2D012C}" srcId="{3F9D1300-5908-408B-ACBD-CC4F3DF602CC}" destId="{EA72B8D0-24E7-4256-AE4B-7B8264FC88E0}" srcOrd="0" destOrd="0" parTransId="{FDE94196-6B10-4EDD-B01F-EFCECAA39560}" sibTransId="{FE1FE60A-B4C0-4DA4-86CD-D8BB13C84326}"/>
    <dgm:cxn modelId="{C4A5BD28-21C2-4DEA-8681-AF58D9EF8861}" type="presOf" srcId="{3F9D1300-5908-408B-ACBD-CC4F3DF602CC}" destId="{C2347D15-3674-49C7-86A5-F37FFFD17A5C}" srcOrd="0" destOrd="0" presId="urn:microsoft.com/office/officeart/2005/8/layout/orgChart1"/>
    <dgm:cxn modelId="{F34EB09E-9184-453B-9F8B-879863012CD0}" type="presOf" srcId="{DF6D609E-CA61-468F-B4BA-A3BED8751687}" destId="{2B6681C9-3752-4184-BCA9-AB6926DE4058}" srcOrd="1" destOrd="0" presId="urn:microsoft.com/office/officeart/2005/8/layout/orgChart1"/>
    <dgm:cxn modelId="{0DFCE9E5-9460-4647-B51B-D57B06EDBB58}" srcId="{378056EB-218D-4DB6-BB09-7B2286A9B4B3}" destId="{DF6D609E-CA61-468F-B4BA-A3BED8751687}" srcOrd="2" destOrd="0" parTransId="{426FD56A-1977-4125-B3C4-4908C01941DF}" sibTransId="{51648082-00B4-4327-9137-CAD43113E7A1}"/>
    <dgm:cxn modelId="{0C5D2B30-085F-439B-B6D5-86655429BA35}" type="presOf" srcId="{378056EB-218D-4DB6-BB09-7B2286A9B4B3}" destId="{FC18815D-998D-4881-BFEB-CAB7DAB07AE9}" srcOrd="0" destOrd="0" presId="urn:microsoft.com/office/officeart/2005/8/layout/orgChart1"/>
    <dgm:cxn modelId="{6D19FE5D-8DD5-4193-8501-1AFE34347F86}" type="presOf" srcId="{030DAFE3-A90E-4604-A324-6386958641D1}" destId="{F0C47A4A-4A12-42BA-B0A7-E77AC86FD0EC}" srcOrd="0" destOrd="0" presId="urn:microsoft.com/office/officeart/2005/8/layout/orgChart1"/>
    <dgm:cxn modelId="{6992977E-DA51-40A6-BA4F-BAA7326AEC56}" type="presOf" srcId="{2A5E4581-1D74-43DB-A8A1-BFF461285F3A}" destId="{72D35DE9-35DC-46F7-A899-3AAC3FAE0F7C}" srcOrd="0" destOrd="0" presId="urn:microsoft.com/office/officeart/2005/8/layout/orgChart1"/>
    <dgm:cxn modelId="{EEB0D53E-BD83-4D09-9D68-2DACE8736B05}" type="presOf" srcId="{EE4DDDE4-43E8-45C0-829A-E1815DD0D253}" destId="{4EC3B2AB-E59E-457F-9FC4-D12795E46A87}" srcOrd="0" destOrd="0" presId="urn:microsoft.com/office/officeart/2005/8/layout/orgChart1"/>
    <dgm:cxn modelId="{9902257F-5644-4BCA-874C-05E20205730D}" type="presOf" srcId="{EA72B8D0-24E7-4256-AE4B-7B8264FC88E0}" destId="{28DA5C06-8262-4377-B157-7C1BDBFDF470}" srcOrd="1" destOrd="0" presId="urn:microsoft.com/office/officeart/2005/8/layout/orgChart1"/>
    <dgm:cxn modelId="{3D6D00A8-0D6B-4729-8B66-9B11D839A22A}" type="presOf" srcId="{FDE94196-6B10-4EDD-B01F-EFCECAA39560}" destId="{7489E9C1-08C8-43E2-98FE-27E4B333D1F8}" srcOrd="0" destOrd="0" presId="urn:microsoft.com/office/officeart/2005/8/layout/orgChart1"/>
    <dgm:cxn modelId="{88591C32-5927-4AFF-AA4E-61107DF6FEB7}" type="presOf" srcId="{9819BE3A-034E-4692-BD86-F39293599EB4}" destId="{48573482-22AE-4930-93B6-32589D1E8E93}" srcOrd="1" destOrd="0" presId="urn:microsoft.com/office/officeart/2005/8/layout/orgChart1"/>
    <dgm:cxn modelId="{38EEF482-5159-43A3-AFAA-8666485CE905}" type="presOf" srcId="{3AC5D255-EC8C-47A8-8472-62284D0CD7B2}" destId="{DC8D2A2A-ED80-4824-984D-EF1489C3A134}" srcOrd="1" destOrd="0" presId="urn:microsoft.com/office/officeart/2005/8/layout/orgChart1"/>
    <dgm:cxn modelId="{6F146AB9-FC8F-4928-AC4B-1ADC90CF4A91}" srcId="{3F9D1300-5908-408B-ACBD-CC4F3DF602CC}" destId="{1362A5A0-5993-4A30-8B0E-516E57BDEB89}" srcOrd="1" destOrd="0" parTransId="{D8FFA244-F78F-4A02-A8C3-C76A9FCB036F}" sibTransId="{569775AD-0FA7-45F5-A52C-2326982A564B}"/>
    <dgm:cxn modelId="{D74631DA-FF8E-4B57-AD72-98FB15E91CA6}" type="presOf" srcId="{D8FFA244-F78F-4A02-A8C3-C76A9FCB036F}" destId="{2EAE5B2A-7C3E-4623-9C1A-265FD4BED87A}" srcOrd="0" destOrd="0" presId="urn:microsoft.com/office/officeart/2005/8/layout/orgChart1"/>
    <dgm:cxn modelId="{9BDD0545-986B-481F-8AED-5CF490D94889}" type="presOf" srcId="{DF6D609E-CA61-468F-B4BA-A3BED8751687}" destId="{C14332B6-E933-41DD-AF4E-B2FB947E5CEE}" srcOrd="0" destOrd="0" presId="urn:microsoft.com/office/officeart/2005/8/layout/orgChart1"/>
    <dgm:cxn modelId="{E3C628A1-709B-418B-A4BA-C8BF2A0BFE02}" type="presOf" srcId="{3F9D1300-5908-408B-ACBD-CC4F3DF602CC}" destId="{1290ED20-B2CC-4CC0-AB59-922900D10D4D}" srcOrd="1" destOrd="0" presId="urn:microsoft.com/office/officeart/2005/8/layout/orgChart1"/>
    <dgm:cxn modelId="{B44666B7-92AD-4F92-8E5A-9D47AB6749B1}" type="presOf" srcId="{030DAFE3-A90E-4604-A324-6386958641D1}" destId="{E928AEEA-D42C-4EDF-AB04-081835036C51}" srcOrd="1" destOrd="0" presId="urn:microsoft.com/office/officeart/2005/8/layout/orgChart1"/>
    <dgm:cxn modelId="{0A57934B-DDA8-48A3-B4F9-26211381F89F}" type="presOf" srcId="{731F60AC-27FE-4EF1-82DD-C43E5FCC1509}" destId="{2E1A3F6F-FA97-42B9-8E47-52007E082FE0}" srcOrd="0" destOrd="0" presId="urn:microsoft.com/office/officeart/2005/8/layout/orgChart1"/>
    <dgm:cxn modelId="{36B90E17-700F-4BEA-8C09-F619DA0EFE40}" srcId="{378056EB-218D-4DB6-BB09-7B2286A9B4B3}" destId="{3F9D1300-5908-408B-ACBD-CC4F3DF602CC}" srcOrd="0" destOrd="0" parTransId="{2A5E4581-1D74-43DB-A8A1-BFF461285F3A}" sibTransId="{16916D22-5177-453C-882A-D758627FD38D}"/>
    <dgm:cxn modelId="{6965DDC7-6936-4E00-A339-A54EA164AAA6}" type="presOf" srcId="{378056EB-218D-4DB6-BB09-7B2286A9B4B3}" destId="{0F8A8555-4086-4DA8-8A90-D3CD1E8B9C38}" srcOrd="1" destOrd="0" presId="urn:microsoft.com/office/officeart/2005/8/layout/orgChart1"/>
    <dgm:cxn modelId="{58DBF775-2FED-4334-9CF4-04113078413B}" type="presParOf" srcId="{18B0F834-F894-4713-AF53-F74AA115494E}" destId="{ABD3E15E-3541-4DDE-A514-C5001282F3B2}" srcOrd="0" destOrd="0" presId="urn:microsoft.com/office/officeart/2005/8/layout/orgChart1"/>
    <dgm:cxn modelId="{AED3D4BD-36C0-4448-9C8A-2F3EAA5DA495}" type="presParOf" srcId="{ABD3E15E-3541-4DDE-A514-C5001282F3B2}" destId="{29F62B1D-C2A0-4745-87B3-0F8581DF69BD}" srcOrd="0" destOrd="0" presId="urn:microsoft.com/office/officeart/2005/8/layout/orgChart1"/>
    <dgm:cxn modelId="{50A625D2-44C6-47EC-8731-FA40DA456B79}" type="presParOf" srcId="{29F62B1D-C2A0-4745-87B3-0F8581DF69BD}" destId="{FC18815D-998D-4881-BFEB-CAB7DAB07AE9}" srcOrd="0" destOrd="0" presId="urn:microsoft.com/office/officeart/2005/8/layout/orgChart1"/>
    <dgm:cxn modelId="{C0A4A708-76D1-45CF-A767-F8388610E8F2}" type="presParOf" srcId="{29F62B1D-C2A0-4745-87B3-0F8581DF69BD}" destId="{0F8A8555-4086-4DA8-8A90-D3CD1E8B9C38}" srcOrd="1" destOrd="0" presId="urn:microsoft.com/office/officeart/2005/8/layout/orgChart1"/>
    <dgm:cxn modelId="{897B92DF-7DFD-4348-9EE1-000D30BD0DF7}" type="presParOf" srcId="{ABD3E15E-3541-4DDE-A514-C5001282F3B2}" destId="{1383E67B-1930-40AD-AEF2-7A16E7C7EA85}" srcOrd="1" destOrd="0" presId="urn:microsoft.com/office/officeart/2005/8/layout/orgChart1"/>
    <dgm:cxn modelId="{D3ECD468-8C09-4093-A0F6-EA9F05A25695}" type="presParOf" srcId="{1383E67B-1930-40AD-AEF2-7A16E7C7EA85}" destId="{72D35DE9-35DC-46F7-A899-3AAC3FAE0F7C}" srcOrd="0" destOrd="0" presId="urn:microsoft.com/office/officeart/2005/8/layout/orgChart1"/>
    <dgm:cxn modelId="{FC41E772-300A-4A8F-A833-25BA9C3D978E}" type="presParOf" srcId="{1383E67B-1930-40AD-AEF2-7A16E7C7EA85}" destId="{5D95EAEC-0BD5-4191-BD59-9942ED6B1A3D}" srcOrd="1" destOrd="0" presId="urn:microsoft.com/office/officeart/2005/8/layout/orgChart1"/>
    <dgm:cxn modelId="{52367B74-B9D5-4DEF-B5AC-F6F12AF6F7B9}" type="presParOf" srcId="{5D95EAEC-0BD5-4191-BD59-9942ED6B1A3D}" destId="{C163919A-CFEF-4618-9E8B-C4DE204ADBAE}" srcOrd="0" destOrd="0" presId="urn:microsoft.com/office/officeart/2005/8/layout/orgChart1"/>
    <dgm:cxn modelId="{5B10A9AB-D788-42C4-B31A-9A915634119A}" type="presParOf" srcId="{C163919A-CFEF-4618-9E8B-C4DE204ADBAE}" destId="{C2347D15-3674-49C7-86A5-F37FFFD17A5C}" srcOrd="0" destOrd="0" presId="urn:microsoft.com/office/officeart/2005/8/layout/orgChart1"/>
    <dgm:cxn modelId="{0B4F161C-26EF-4867-A8DC-692BB2324E3D}" type="presParOf" srcId="{C163919A-CFEF-4618-9E8B-C4DE204ADBAE}" destId="{1290ED20-B2CC-4CC0-AB59-922900D10D4D}" srcOrd="1" destOrd="0" presId="urn:microsoft.com/office/officeart/2005/8/layout/orgChart1"/>
    <dgm:cxn modelId="{048DA04D-D8DC-45F5-B748-5C7B2F25CB3C}" type="presParOf" srcId="{5D95EAEC-0BD5-4191-BD59-9942ED6B1A3D}" destId="{5CE156D3-DE7B-42CB-8AF4-8CC62B1E65B3}" srcOrd="1" destOrd="0" presId="urn:microsoft.com/office/officeart/2005/8/layout/orgChart1"/>
    <dgm:cxn modelId="{5CF94421-DA4B-4830-8DED-73804FE00C92}" type="presParOf" srcId="{5CE156D3-DE7B-42CB-8AF4-8CC62B1E65B3}" destId="{7489E9C1-08C8-43E2-98FE-27E4B333D1F8}" srcOrd="0" destOrd="0" presId="urn:microsoft.com/office/officeart/2005/8/layout/orgChart1"/>
    <dgm:cxn modelId="{91AA8DD5-0D7A-419E-A294-2D6E378D1E50}" type="presParOf" srcId="{5CE156D3-DE7B-42CB-8AF4-8CC62B1E65B3}" destId="{915573EC-0F4D-4D54-BCD5-71D50713F47F}" srcOrd="1" destOrd="0" presId="urn:microsoft.com/office/officeart/2005/8/layout/orgChart1"/>
    <dgm:cxn modelId="{3B3D17A5-4BC7-4354-B5CE-54E9681C8D74}" type="presParOf" srcId="{915573EC-0F4D-4D54-BCD5-71D50713F47F}" destId="{CE93C6C8-AC90-45B2-884D-0A934E9AD4DF}" srcOrd="0" destOrd="0" presId="urn:microsoft.com/office/officeart/2005/8/layout/orgChart1"/>
    <dgm:cxn modelId="{61D15BE9-17A2-49B3-95C8-DB260D3F733E}" type="presParOf" srcId="{CE93C6C8-AC90-45B2-884D-0A934E9AD4DF}" destId="{5280D8CD-9684-4FB2-BB07-158C776D6514}" srcOrd="0" destOrd="0" presId="urn:microsoft.com/office/officeart/2005/8/layout/orgChart1"/>
    <dgm:cxn modelId="{74ED4C67-C73E-46F2-8739-CBD31C7D4025}" type="presParOf" srcId="{CE93C6C8-AC90-45B2-884D-0A934E9AD4DF}" destId="{28DA5C06-8262-4377-B157-7C1BDBFDF470}" srcOrd="1" destOrd="0" presId="urn:microsoft.com/office/officeart/2005/8/layout/orgChart1"/>
    <dgm:cxn modelId="{B734C649-8FA4-4D94-8DF5-AC24B8931F87}" type="presParOf" srcId="{915573EC-0F4D-4D54-BCD5-71D50713F47F}" destId="{F52C1E8E-315D-449B-AB9F-54BC83DA63EA}" srcOrd="1" destOrd="0" presId="urn:microsoft.com/office/officeart/2005/8/layout/orgChart1"/>
    <dgm:cxn modelId="{FBE3C652-7968-4E57-BB5E-9E0FE3850887}" type="presParOf" srcId="{915573EC-0F4D-4D54-BCD5-71D50713F47F}" destId="{7BD67643-6BD4-4F91-B10E-98037D651305}" srcOrd="2" destOrd="0" presId="urn:microsoft.com/office/officeart/2005/8/layout/orgChart1"/>
    <dgm:cxn modelId="{187A4AF8-09A2-47E5-B35D-7CDE2EB2E46B}" type="presParOf" srcId="{5CE156D3-DE7B-42CB-8AF4-8CC62B1E65B3}" destId="{2EAE5B2A-7C3E-4623-9C1A-265FD4BED87A}" srcOrd="2" destOrd="0" presId="urn:microsoft.com/office/officeart/2005/8/layout/orgChart1"/>
    <dgm:cxn modelId="{13B6D850-5A7A-4E7E-AD9A-26BB1DF9EF47}" type="presParOf" srcId="{5CE156D3-DE7B-42CB-8AF4-8CC62B1E65B3}" destId="{B0FC5949-F56A-4349-BC97-F68E4BDA0817}" srcOrd="3" destOrd="0" presId="urn:microsoft.com/office/officeart/2005/8/layout/orgChart1"/>
    <dgm:cxn modelId="{E0D3F5C0-B436-4922-8C43-0FBE967443F8}" type="presParOf" srcId="{B0FC5949-F56A-4349-BC97-F68E4BDA0817}" destId="{573183AD-59E9-41F5-8405-073268163D5F}" srcOrd="0" destOrd="0" presId="urn:microsoft.com/office/officeart/2005/8/layout/orgChart1"/>
    <dgm:cxn modelId="{53F5AED5-B9EC-4869-9B82-65871286EFBB}" type="presParOf" srcId="{573183AD-59E9-41F5-8405-073268163D5F}" destId="{1CE87517-9080-4B99-B20A-EC265CEAB91C}" srcOrd="0" destOrd="0" presId="urn:microsoft.com/office/officeart/2005/8/layout/orgChart1"/>
    <dgm:cxn modelId="{4B16E04E-736C-4A21-9890-84C721466F59}" type="presParOf" srcId="{573183AD-59E9-41F5-8405-073268163D5F}" destId="{5DB1971B-B332-4A92-A981-7A9AD4C35EF9}" srcOrd="1" destOrd="0" presId="urn:microsoft.com/office/officeart/2005/8/layout/orgChart1"/>
    <dgm:cxn modelId="{B962C023-E3AA-4F24-8033-4AD3B997DF39}" type="presParOf" srcId="{B0FC5949-F56A-4349-BC97-F68E4BDA0817}" destId="{1D2B1069-0627-4961-9C1A-87E75D4F778B}" srcOrd="1" destOrd="0" presId="urn:microsoft.com/office/officeart/2005/8/layout/orgChart1"/>
    <dgm:cxn modelId="{E6AD48DA-415B-40D6-AAEB-72C957E198D5}" type="presParOf" srcId="{B0FC5949-F56A-4349-BC97-F68E4BDA0817}" destId="{6D32292F-7DE7-4874-846C-8FDF11FDEB82}" srcOrd="2" destOrd="0" presId="urn:microsoft.com/office/officeart/2005/8/layout/orgChart1"/>
    <dgm:cxn modelId="{45D812A6-CB6E-4ED6-B1BC-47EB5CE4B259}" type="presParOf" srcId="{5D95EAEC-0BD5-4191-BD59-9942ED6B1A3D}" destId="{99042C4B-6250-40E8-B0CC-2E87DEF77A29}" srcOrd="2" destOrd="0" presId="urn:microsoft.com/office/officeart/2005/8/layout/orgChart1"/>
    <dgm:cxn modelId="{2BD8F975-9F76-4EE5-A2DF-932C9C0B4AD5}" type="presParOf" srcId="{1383E67B-1930-40AD-AEF2-7A16E7C7EA85}" destId="{2E1A3F6F-FA97-42B9-8E47-52007E082FE0}" srcOrd="2" destOrd="0" presId="urn:microsoft.com/office/officeart/2005/8/layout/orgChart1"/>
    <dgm:cxn modelId="{49481CC9-FC45-444F-B254-85046FBB84F7}" type="presParOf" srcId="{1383E67B-1930-40AD-AEF2-7A16E7C7EA85}" destId="{9F812827-D658-4684-8D55-6F83D1DC725E}" srcOrd="3" destOrd="0" presId="urn:microsoft.com/office/officeart/2005/8/layout/orgChart1"/>
    <dgm:cxn modelId="{65B6A920-C26F-48DB-9CC2-3B0BD0E2D5B4}" type="presParOf" srcId="{9F812827-D658-4684-8D55-6F83D1DC725E}" destId="{9AAB1499-6E84-4EEE-873D-E8BBC60E1229}" srcOrd="0" destOrd="0" presId="urn:microsoft.com/office/officeart/2005/8/layout/orgChart1"/>
    <dgm:cxn modelId="{70040436-4042-4EC6-A4F6-ED3F9B7526DC}" type="presParOf" srcId="{9AAB1499-6E84-4EEE-873D-E8BBC60E1229}" destId="{07483969-C44A-467F-A5EF-069C550ECB73}" srcOrd="0" destOrd="0" presId="urn:microsoft.com/office/officeart/2005/8/layout/orgChart1"/>
    <dgm:cxn modelId="{7438CF98-397B-48A0-A807-717D1384A511}" type="presParOf" srcId="{9AAB1499-6E84-4EEE-873D-E8BBC60E1229}" destId="{DC8D2A2A-ED80-4824-984D-EF1489C3A134}" srcOrd="1" destOrd="0" presId="urn:microsoft.com/office/officeart/2005/8/layout/orgChart1"/>
    <dgm:cxn modelId="{96C16B32-1222-4EEC-959E-F2B33BBEFED2}" type="presParOf" srcId="{9F812827-D658-4684-8D55-6F83D1DC725E}" destId="{09261507-5669-4755-8AA6-2C9B887F5283}" srcOrd="1" destOrd="0" presId="urn:microsoft.com/office/officeart/2005/8/layout/orgChart1"/>
    <dgm:cxn modelId="{06092C01-40C9-45F7-8D6E-A12C9CECABAD}" type="presParOf" srcId="{9F812827-D658-4684-8D55-6F83D1DC725E}" destId="{26E2E8D8-2609-4DDF-B63A-766354DDBC69}" srcOrd="2" destOrd="0" presId="urn:microsoft.com/office/officeart/2005/8/layout/orgChart1"/>
    <dgm:cxn modelId="{1183AACC-81C5-41DA-8FA0-8D3E1AD59ED0}" type="presParOf" srcId="{1383E67B-1930-40AD-AEF2-7A16E7C7EA85}" destId="{C5B10158-6985-436D-95AA-FACEB4729FFE}" srcOrd="4" destOrd="0" presId="urn:microsoft.com/office/officeart/2005/8/layout/orgChart1"/>
    <dgm:cxn modelId="{A50D8300-3D3D-44B8-A40E-62056CFC5488}" type="presParOf" srcId="{1383E67B-1930-40AD-AEF2-7A16E7C7EA85}" destId="{7C2A8352-E66A-4200-B119-3875C4EDA94B}" srcOrd="5" destOrd="0" presId="urn:microsoft.com/office/officeart/2005/8/layout/orgChart1"/>
    <dgm:cxn modelId="{94AF7F08-819E-4566-BB14-F4295645FD9A}" type="presParOf" srcId="{7C2A8352-E66A-4200-B119-3875C4EDA94B}" destId="{1CB9C7C6-D3C7-4AC6-8C8B-2DA91FEF6DAC}" srcOrd="0" destOrd="0" presId="urn:microsoft.com/office/officeart/2005/8/layout/orgChart1"/>
    <dgm:cxn modelId="{928DE4F4-51ED-46E4-A937-F467502FBD58}" type="presParOf" srcId="{1CB9C7C6-D3C7-4AC6-8C8B-2DA91FEF6DAC}" destId="{C14332B6-E933-41DD-AF4E-B2FB947E5CEE}" srcOrd="0" destOrd="0" presId="urn:microsoft.com/office/officeart/2005/8/layout/orgChart1"/>
    <dgm:cxn modelId="{C2AE2608-1D59-4C5F-8A6A-BC9AF4264439}" type="presParOf" srcId="{1CB9C7C6-D3C7-4AC6-8C8B-2DA91FEF6DAC}" destId="{2B6681C9-3752-4184-BCA9-AB6926DE4058}" srcOrd="1" destOrd="0" presId="urn:microsoft.com/office/officeart/2005/8/layout/orgChart1"/>
    <dgm:cxn modelId="{65282D01-68B9-44F3-8337-917EF4150BCA}" type="presParOf" srcId="{7C2A8352-E66A-4200-B119-3875C4EDA94B}" destId="{23D496F9-369D-4483-9DEC-376B0CF41E61}" srcOrd="1" destOrd="0" presId="urn:microsoft.com/office/officeart/2005/8/layout/orgChart1"/>
    <dgm:cxn modelId="{87D4218E-0560-478E-AF60-C5C8ED7419E9}" type="presParOf" srcId="{23D496F9-369D-4483-9DEC-376B0CF41E61}" destId="{4EC3B2AB-E59E-457F-9FC4-D12795E46A87}" srcOrd="0" destOrd="0" presId="urn:microsoft.com/office/officeart/2005/8/layout/orgChart1"/>
    <dgm:cxn modelId="{1EF435CA-BE23-4D56-8C2C-69492862D186}" type="presParOf" srcId="{23D496F9-369D-4483-9DEC-376B0CF41E61}" destId="{5288A5C0-80B0-4E0B-9B16-9E983FE8C91D}" srcOrd="1" destOrd="0" presId="urn:microsoft.com/office/officeart/2005/8/layout/orgChart1"/>
    <dgm:cxn modelId="{D131D57F-E2C1-4F43-B829-585E5AB08C2B}" type="presParOf" srcId="{5288A5C0-80B0-4E0B-9B16-9E983FE8C91D}" destId="{70155D94-87B6-458E-9873-FC5B0487F691}" srcOrd="0" destOrd="0" presId="urn:microsoft.com/office/officeart/2005/8/layout/orgChart1"/>
    <dgm:cxn modelId="{5A89A086-FC97-432E-AC6C-E7B90A8C037E}" type="presParOf" srcId="{70155D94-87B6-458E-9873-FC5B0487F691}" destId="{92FC6975-C343-4221-8A8D-91065C5DE986}" srcOrd="0" destOrd="0" presId="urn:microsoft.com/office/officeart/2005/8/layout/orgChart1"/>
    <dgm:cxn modelId="{CEE8F8C7-298C-4179-A697-3F5F4C5426FD}" type="presParOf" srcId="{70155D94-87B6-458E-9873-FC5B0487F691}" destId="{48573482-22AE-4930-93B6-32589D1E8E93}" srcOrd="1" destOrd="0" presId="urn:microsoft.com/office/officeart/2005/8/layout/orgChart1"/>
    <dgm:cxn modelId="{C85FEBD3-E454-4253-A6B9-D342E45EA7F3}" type="presParOf" srcId="{5288A5C0-80B0-4E0B-9B16-9E983FE8C91D}" destId="{077BFDDE-4FDA-4234-B1A9-E5BA7A8D9ED8}" srcOrd="1" destOrd="0" presId="urn:microsoft.com/office/officeart/2005/8/layout/orgChart1"/>
    <dgm:cxn modelId="{3974AB54-10E0-40C9-A07D-B1B1C2F52F86}" type="presParOf" srcId="{5288A5C0-80B0-4E0B-9B16-9E983FE8C91D}" destId="{E9F250A9-1212-4D15-8927-52DEFEE052EB}" srcOrd="2" destOrd="0" presId="urn:microsoft.com/office/officeart/2005/8/layout/orgChart1"/>
    <dgm:cxn modelId="{3E941665-7DAF-4E83-9D9C-02A4A9F13063}" type="presParOf" srcId="{23D496F9-369D-4483-9DEC-376B0CF41E61}" destId="{B91487E3-AE30-426C-B26D-0217C9D7EADA}" srcOrd="2" destOrd="0" presId="urn:microsoft.com/office/officeart/2005/8/layout/orgChart1"/>
    <dgm:cxn modelId="{1BAC83C8-02D5-4CCA-AF68-E581C07B2889}" type="presParOf" srcId="{23D496F9-369D-4483-9DEC-376B0CF41E61}" destId="{E63D6682-C49C-44E9-BC10-79958C3C954C}" srcOrd="3" destOrd="0" presId="urn:microsoft.com/office/officeart/2005/8/layout/orgChart1"/>
    <dgm:cxn modelId="{B316696B-D5AC-47AF-9BF4-60786F847091}" type="presParOf" srcId="{E63D6682-C49C-44E9-BC10-79958C3C954C}" destId="{1145692D-13DB-4351-8985-503DA1D490A2}" srcOrd="0" destOrd="0" presId="urn:microsoft.com/office/officeart/2005/8/layout/orgChart1"/>
    <dgm:cxn modelId="{7B35D070-4B4D-4D54-AA1A-EB6D4568E2FC}" type="presParOf" srcId="{1145692D-13DB-4351-8985-503DA1D490A2}" destId="{F0C47A4A-4A12-42BA-B0A7-E77AC86FD0EC}" srcOrd="0" destOrd="0" presId="urn:microsoft.com/office/officeart/2005/8/layout/orgChart1"/>
    <dgm:cxn modelId="{5B816657-37B3-4657-A4B5-6D452D1BF351}" type="presParOf" srcId="{1145692D-13DB-4351-8985-503DA1D490A2}" destId="{E928AEEA-D42C-4EDF-AB04-081835036C51}" srcOrd="1" destOrd="0" presId="urn:microsoft.com/office/officeart/2005/8/layout/orgChart1"/>
    <dgm:cxn modelId="{A8455E4A-E2FA-4B5E-9A6C-14EEDA628C4A}" type="presParOf" srcId="{E63D6682-C49C-44E9-BC10-79958C3C954C}" destId="{F3660518-B11C-4D6F-8540-8CB7F11F4A4D}" srcOrd="1" destOrd="0" presId="urn:microsoft.com/office/officeart/2005/8/layout/orgChart1"/>
    <dgm:cxn modelId="{10C663EE-2654-4883-945C-D57E36F2DC6A}" type="presParOf" srcId="{E63D6682-C49C-44E9-BC10-79958C3C954C}" destId="{971FED29-8213-4870-9244-4935176C8BCB}" srcOrd="2" destOrd="0" presId="urn:microsoft.com/office/officeart/2005/8/layout/orgChart1"/>
    <dgm:cxn modelId="{A05FB679-FE94-4354-BD8D-1B69F1C1336A}" type="presParOf" srcId="{7C2A8352-E66A-4200-B119-3875C4EDA94B}" destId="{892A3AC9-6A57-4CE5-A647-F2E19B633F6F}" srcOrd="2" destOrd="0" presId="urn:microsoft.com/office/officeart/2005/8/layout/orgChart1"/>
    <dgm:cxn modelId="{0DA40FC5-DDE3-485F-838B-255C1BA87883}" type="presParOf" srcId="{ABD3E15E-3541-4DDE-A514-C5001282F3B2}" destId="{DCA53B9A-FA0B-4C9C-8ABB-471AF91090C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D30450-62C6-4047-833B-36420EF063BF}" type="doc">
      <dgm:prSet loTypeId="urn:microsoft.com/office/officeart/2005/8/layout/cycle1" loCatId="cycle" qsTypeId="urn:microsoft.com/office/officeart/2005/8/quickstyle/3d1" qsCatId="3D" csTypeId="urn:microsoft.com/office/officeart/2005/8/colors/accent1_2" csCatId="accent1" phldr="1"/>
      <dgm:spPr/>
    </dgm:pt>
    <dgm:pt modelId="{A3C69793-A66E-4095-BE7B-8E90CBB3D47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smtClean="0">
              <a:ln/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Revisión de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smtClean="0">
              <a:ln/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Objetivos</a:t>
          </a:r>
          <a:endParaRPr kumimoji="0" lang="es-ES" b="0" i="0" u="none" strike="noStrike" cap="none" normalizeH="0" baseline="0" smtClean="0">
            <a:ln/>
            <a:effectLst>
              <a:outerShdw blurRad="38100" dist="38100" dir="2700000" algn="tl">
                <a:srgbClr val="C0C0C0"/>
              </a:outerShdw>
            </a:effectLst>
            <a:latin typeface="Arial" charset="0"/>
          </a:endParaRPr>
        </a:p>
      </dgm:t>
    </dgm:pt>
    <dgm:pt modelId="{F3DF0E8A-17E1-41D2-8770-6636DD49CFF4}" type="parTrans" cxnId="{52C1A236-221B-4ECE-A1CC-A4D4699530FC}">
      <dgm:prSet/>
      <dgm:spPr/>
      <dgm:t>
        <a:bodyPr/>
        <a:lstStyle/>
        <a:p>
          <a:endParaRPr lang="es-ES"/>
        </a:p>
      </dgm:t>
    </dgm:pt>
    <dgm:pt modelId="{ECCD1D6E-9416-4262-B4A1-B39C45DF4763}" type="sibTrans" cxnId="{52C1A236-221B-4ECE-A1CC-A4D4699530FC}">
      <dgm:prSet/>
      <dgm:spPr>
        <a:solidFill>
          <a:srgbClr val="00B050"/>
        </a:solidFill>
      </dgm:spPr>
      <dgm:t>
        <a:bodyPr/>
        <a:lstStyle/>
        <a:p>
          <a:endParaRPr lang="es-ES"/>
        </a:p>
      </dgm:t>
    </dgm:pt>
    <dgm:pt modelId="{888734FB-944A-4EF3-9273-380BCEDF779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smtClean="0">
              <a:ln/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Revisión de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smtClean="0">
              <a:ln/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Riesgos</a:t>
          </a:r>
          <a:endParaRPr kumimoji="0" lang="es-ES" b="0" i="0" u="none" strike="noStrike" cap="none" normalizeH="0" baseline="0" smtClean="0">
            <a:ln/>
            <a:effectLst>
              <a:outerShdw blurRad="38100" dist="38100" dir="2700000" algn="tl">
                <a:srgbClr val="C0C0C0"/>
              </a:outerShdw>
            </a:effectLst>
            <a:latin typeface="Arial" charset="0"/>
          </a:endParaRPr>
        </a:p>
      </dgm:t>
    </dgm:pt>
    <dgm:pt modelId="{346FCD4C-36CB-41C5-B92C-573C8804F536}" type="parTrans" cxnId="{F81E42F4-1653-4F3A-BD34-506CE3B343CD}">
      <dgm:prSet/>
      <dgm:spPr/>
      <dgm:t>
        <a:bodyPr/>
        <a:lstStyle/>
        <a:p>
          <a:endParaRPr lang="es-ES"/>
        </a:p>
      </dgm:t>
    </dgm:pt>
    <dgm:pt modelId="{08582C6B-D747-4F9C-B416-AF03F8D1A719}" type="sibTrans" cxnId="{F81E42F4-1653-4F3A-BD34-506CE3B343CD}">
      <dgm:prSet/>
      <dgm:spPr>
        <a:solidFill>
          <a:srgbClr val="00B0F0"/>
        </a:solidFill>
      </dgm:spPr>
      <dgm:t>
        <a:bodyPr/>
        <a:lstStyle/>
        <a:p>
          <a:endParaRPr lang="es-ES"/>
        </a:p>
      </dgm:t>
    </dgm:pt>
    <dgm:pt modelId="{C3DDBC46-8F70-4860-B429-D0E8E866229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smtClean="0">
              <a:ln/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Beneficio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smtClean="0">
              <a:ln/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Potencial</a:t>
          </a:r>
          <a:endParaRPr kumimoji="0" lang="es-ES" b="0" i="0" u="none" strike="noStrike" cap="none" normalizeH="0" baseline="0" smtClean="0">
            <a:ln/>
            <a:effectLst>
              <a:outerShdw blurRad="38100" dist="38100" dir="2700000" algn="tl">
                <a:srgbClr val="C0C0C0"/>
              </a:outerShdw>
            </a:effectLst>
            <a:latin typeface="Arial" charset="0"/>
          </a:endParaRPr>
        </a:p>
      </dgm:t>
    </dgm:pt>
    <dgm:pt modelId="{392C9AF3-AEBE-4B7E-8849-FC33E73DDE01}" type="parTrans" cxnId="{08D351EE-4C96-44DB-A48C-D66ED868F5D4}">
      <dgm:prSet/>
      <dgm:spPr/>
      <dgm:t>
        <a:bodyPr/>
        <a:lstStyle/>
        <a:p>
          <a:endParaRPr lang="es-ES"/>
        </a:p>
      </dgm:t>
    </dgm:pt>
    <dgm:pt modelId="{E57E3E5F-47BE-48A6-BE66-0E794A37C6CA}" type="sibTrans" cxnId="{08D351EE-4C96-44DB-A48C-D66ED868F5D4}">
      <dgm:prSet/>
      <dgm:spPr>
        <a:solidFill>
          <a:srgbClr val="FF0000"/>
        </a:solidFill>
      </dgm:spPr>
      <dgm:t>
        <a:bodyPr/>
        <a:lstStyle/>
        <a:p>
          <a:endParaRPr lang="es-ES"/>
        </a:p>
      </dgm:t>
    </dgm:pt>
    <dgm:pt modelId="{23FFB12B-A944-4D07-8AE4-7168EE13ED0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smtClean="0">
              <a:ln/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Crecimiento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b="0" i="0" u="none" strike="noStrike" cap="none" normalizeH="0" baseline="0" smtClean="0">
              <a:ln/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Potencial</a:t>
          </a:r>
          <a:endParaRPr kumimoji="0" lang="es-ES" b="0" i="0" u="none" strike="noStrike" cap="none" normalizeH="0" baseline="0" smtClean="0">
            <a:ln/>
            <a:effectLst>
              <a:outerShdw blurRad="38100" dist="38100" dir="2700000" algn="tl">
                <a:srgbClr val="C0C0C0"/>
              </a:outerShdw>
            </a:effectLst>
            <a:latin typeface="Arial" charset="0"/>
          </a:endParaRPr>
        </a:p>
      </dgm:t>
    </dgm:pt>
    <dgm:pt modelId="{EF775CBD-FDA0-48CF-88D3-18413818F488}" type="parTrans" cxnId="{BE2BC976-2727-43B3-842A-81200123FFAC}">
      <dgm:prSet/>
      <dgm:spPr/>
      <dgm:t>
        <a:bodyPr/>
        <a:lstStyle/>
        <a:p>
          <a:endParaRPr lang="es-ES"/>
        </a:p>
      </dgm:t>
    </dgm:pt>
    <dgm:pt modelId="{7E85984B-D945-439E-AC90-8405F4E727CE}" type="sibTrans" cxnId="{BE2BC976-2727-43B3-842A-81200123FFAC}">
      <dgm:prSet/>
      <dgm:spPr>
        <a:solidFill>
          <a:srgbClr val="FFC000"/>
        </a:solidFill>
      </dgm:spPr>
      <dgm:t>
        <a:bodyPr/>
        <a:lstStyle/>
        <a:p>
          <a:endParaRPr lang="es-ES"/>
        </a:p>
      </dgm:t>
    </dgm:pt>
    <dgm:pt modelId="{A63A2EC3-E477-42D3-B603-5CF9E4DB6799}" type="pres">
      <dgm:prSet presAssocID="{6AD30450-62C6-4047-833B-36420EF063BF}" presName="cycle" presStyleCnt="0">
        <dgm:presLayoutVars>
          <dgm:dir/>
          <dgm:resizeHandles val="exact"/>
        </dgm:presLayoutVars>
      </dgm:prSet>
      <dgm:spPr/>
    </dgm:pt>
    <dgm:pt modelId="{B8F76645-D579-45BE-8AD5-E2A9F6CBF849}" type="pres">
      <dgm:prSet presAssocID="{A3C69793-A66E-4095-BE7B-8E90CBB3D472}" presName="dummy" presStyleCnt="0"/>
      <dgm:spPr/>
    </dgm:pt>
    <dgm:pt modelId="{27EB398B-6523-432E-86AC-5D4ED9A8CF7B}" type="pres">
      <dgm:prSet presAssocID="{A3C69793-A66E-4095-BE7B-8E90CBB3D472}" presName="node" presStyleLbl="revTx" presStyleIdx="0" presStyleCnt="4">
        <dgm:presLayoutVars>
          <dgm:bulletEnabled val="1"/>
        </dgm:presLayoutVars>
      </dgm:prSet>
      <dgm:spPr/>
    </dgm:pt>
    <dgm:pt modelId="{482357C7-6440-40D3-B96D-055235E83CA0}" type="pres">
      <dgm:prSet presAssocID="{ECCD1D6E-9416-4262-B4A1-B39C45DF4763}" presName="sibTrans" presStyleLbl="node1" presStyleIdx="0" presStyleCnt="4"/>
      <dgm:spPr/>
    </dgm:pt>
    <dgm:pt modelId="{2D252CCA-B0A9-4B16-B3C5-4AF1CDD574F6}" type="pres">
      <dgm:prSet presAssocID="{888734FB-944A-4EF3-9273-380BCEDF7799}" presName="dummy" presStyleCnt="0"/>
      <dgm:spPr/>
    </dgm:pt>
    <dgm:pt modelId="{3AB09846-A14C-4068-AF1B-543D82345114}" type="pres">
      <dgm:prSet presAssocID="{888734FB-944A-4EF3-9273-380BCEDF7799}" presName="node" presStyleLbl="revTx" presStyleIdx="1" presStyleCnt="4">
        <dgm:presLayoutVars>
          <dgm:bulletEnabled val="1"/>
        </dgm:presLayoutVars>
      </dgm:prSet>
      <dgm:spPr/>
    </dgm:pt>
    <dgm:pt modelId="{A59E4368-14EF-4A12-B56B-4F0BBB7EA269}" type="pres">
      <dgm:prSet presAssocID="{08582C6B-D747-4F9C-B416-AF03F8D1A719}" presName="sibTrans" presStyleLbl="node1" presStyleIdx="1" presStyleCnt="4"/>
      <dgm:spPr/>
    </dgm:pt>
    <dgm:pt modelId="{7396CE81-AB94-4EA3-A830-83F21A7EDE82}" type="pres">
      <dgm:prSet presAssocID="{C3DDBC46-8F70-4860-B429-D0E8E8662294}" presName="dummy" presStyleCnt="0"/>
      <dgm:spPr/>
    </dgm:pt>
    <dgm:pt modelId="{E1B1F69F-0A74-4AF3-8A81-AE29EC7FCB82}" type="pres">
      <dgm:prSet presAssocID="{C3DDBC46-8F70-4860-B429-D0E8E8662294}" presName="node" presStyleLbl="revTx" presStyleIdx="2" presStyleCnt="4">
        <dgm:presLayoutVars>
          <dgm:bulletEnabled val="1"/>
        </dgm:presLayoutVars>
      </dgm:prSet>
      <dgm:spPr/>
    </dgm:pt>
    <dgm:pt modelId="{AA8AD180-728A-40A4-B0A9-CCE4ECA78B2C}" type="pres">
      <dgm:prSet presAssocID="{E57E3E5F-47BE-48A6-BE66-0E794A37C6CA}" presName="sibTrans" presStyleLbl="node1" presStyleIdx="2" presStyleCnt="4"/>
      <dgm:spPr/>
    </dgm:pt>
    <dgm:pt modelId="{92E21799-589F-441F-9B2B-708F1E480E11}" type="pres">
      <dgm:prSet presAssocID="{23FFB12B-A944-4D07-8AE4-7168EE13ED03}" presName="dummy" presStyleCnt="0"/>
      <dgm:spPr/>
    </dgm:pt>
    <dgm:pt modelId="{01E37A4A-49C6-4411-B694-57E30D4831C4}" type="pres">
      <dgm:prSet presAssocID="{23FFB12B-A944-4D07-8AE4-7168EE13ED03}" presName="node" presStyleLbl="revTx" presStyleIdx="3" presStyleCnt="4">
        <dgm:presLayoutVars>
          <dgm:bulletEnabled val="1"/>
        </dgm:presLayoutVars>
      </dgm:prSet>
      <dgm:spPr/>
    </dgm:pt>
    <dgm:pt modelId="{5741EFA0-9EBF-4228-BE07-8768BCD64C9F}" type="pres">
      <dgm:prSet presAssocID="{7E85984B-D945-439E-AC90-8405F4E727CE}" presName="sibTrans" presStyleLbl="node1" presStyleIdx="3" presStyleCnt="4"/>
      <dgm:spPr/>
    </dgm:pt>
  </dgm:ptLst>
  <dgm:cxnLst>
    <dgm:cxn modelId="{AE964D2C-DB50-4DE8-94BF-3403A64D2B4B}" type="presOf" srcId="{6AD30450-62C6-4047-833B-36420EF063BF}" destId="{A63A2EC3-E477-42D3-B603-5CF9E4DB6799}" srcOrd="0" destOrd="0" presId="urn:microsoft.com/office/officeart/2005/8/layout/cycle1"/>
    <dgm:cxn modelId="{BE2BC976-2727-43B3-842A-81200123FFAC}" srcId="{6AD30450-62C6-4047-833B-36420EF063BF}" destId="{23FFB12B-A944-4D07-8AE4-7168EE13ED03}" srcOrd="3" destOrd="0" parTransId="{EF775CBD-FDA0-48CF-88D3-18413818F488}" sibTransId="{7E85984B-D945-439E-AC90-8405F4E727CE}"/>
    <dgm:cxn modelId="{750E8C2E-7306-4553-9A83-5F0AB813EC2E}" type="presOf" srcId="{A3C69793-A66E-4095-BE7B-8E90CBB3D472}" destId="{27EB398B-6523-432E-86AC-5D4ED9A8CF7B}" srcOrd="0" destOrd="0" presId="urn:microsoft.com/office/officeart/2005/8/layout/cycle1"/>
    <dgm:cxn modelId="{2FF3F74B-B37F-43BF-B829-EBB0B6FCA162}" type="presOf" srcId="{ECCD1D6E-9416-4262-B4A1-B39C45DF4763}" destId="{482357C7-6440-40D3-B96D-055235E83CA0}" srcOrd="0" destOrd="0" presId="urn:microsoft.com/office/officeart/2005/8/layout/cycle1"/>
    <dgm:cxn modelId="{95735FF2-314F-4B3D-9C5D-BEE01A4F2EA0}" type="presOf" srcId="{888734FB-944A-4EF3-9273-380BCEDF7799}" destId="{3AB09846-A14C-4068-AF1B-543D82345114}" srcOrd="0" destOrd="0" presId="urn:microsoft.com/office/officeart/2005/8/layout/cycle1"/>
    <dgm:cxn modelId="{F81E42F4-1653-4F3A-BD34-506CE3B343CD}" srcId="{6AD30450-62C6-4047-833B-36420EF063BF}" destId="{888734FB-944A-4EF3-9273-380BCEDF7799}" srcOrd="1" destOrd="0" parTransId="{346FCD4C-36CB-41C5-B92C-573C8804F536}" sibTransId="{08582C6B-D747-4F9C-B416-AF03F8D1A719}"/>
    <dgm:cxn modelId="{C478D18F-FD80-47E5-8BA6-78F171BC51AD}" type="presOf" srcId="{C3DDBC46-8F70-4860-B429-D0E8E8662294}" destId="{E1B1F69F-0A74-4AF3-8A81-AE29EC7FCB82}" srcOrd="0" destOrd="0" presId="urn:microsoft.com/office/officeart/2005/8/layout/cycle1"/>
    <dgm:cxn modelId="{52C1A236-221B-4ECE-A1CC-A4D4699530FC}" srcId="{6AD30450-62C6-4047-833B-36420EF063BF}" destId="{A3C69793-A66E-4095-BE7B-8E90CBB3D472}" srcOrd="0" destOrd="0" parTransId="{F3DF0E8A-17E1-41D2-8770-6636DD49CFF4}" sibTransId="{ECCD1D6E-9416-4262-B4A1-B39C45DF4763}"/>
    <dgm:cxn modelId="{6658C796-A33E-4AA0-9B2A-8C9B2685D1D5}" type="presOf" srcId="{23FFB12B-A944-4D07-8AE4-7168EE13ED03}" destId="{01E37A4A-49C6-4411-B694-57E30D4831C4}" srcOrd="0" destOrd="0" presId="urn:microsoft.com/office/officeart/2005/8/layout/cycle1"/>
    <dgm:cxn modelId="{CBE122D9-DF59-4784-BAF5-FDF744890902}" type="presOf" srcId="{E57E3E5F-47BE-48A6-BE66-0E794A37C6CA}" destId="{AA8AD180-728A-40A4-B0A9-CCE4ECA78B2C}" srcOrd="0" destOrd="0" presId="urn:microsoft.com/office/officeart/2005/8/layout/cycle1"/>
    <dgm:cxn modelId="{5153E3A0-413E-4564-A2F3-31D2F28B4360}" type="presOf" srcId="{08582C6B-D747-4F9C-B416-AF03F8D1A719}" destId="{A59E4368-14EF-4A12-B56B-4F0BBB7EA269}" srcOrd="0" destOrd="0" presId="urn:microsoft.com/office/officeart/2005/8/layout/cycle1"/>
    <dgm:cxn modelId="{E37940D1-A5CA-4B89-8797-84AC2C881AA0}" type="presOf" srcId="{7E85984B-D945-439E-AC90-8405F4E727CE}" destId="{5741EFA0-9EBF-4228-BE07-8768BCD64C9F}" srcOrd="0" destOrd="0" presId="urn:microsoft.com/office/officeart/2005/8/layout/cycle1"/>
    <dgm:cxn modelId="{08D351EE-4C96-44DB-A48C-D66ED868F5D4}" srcId="{6AD30450-62C6-4047-833B-36420EF063BF}" destId="{C3DDBC46-8F70-4860-B429-D0E8E8662294}" srcOrd="2" destOrd="0" parTransId="{392C9AF3-AEBE-4B7E-8849-FC33E73DDE01}" sibTransId="{E57E3E5F-47BE-48A6-BE66-0E794A37C6CA}"/>
    <dgm:cxn modelId="{7CF80F31-80BB-4D74-88CD-C77E5CD50A7F}" type="presParOf" srcId="{A63A2EC3-E477-42D3-B603-5CF9E4DB6799}" destId="{B8F76645-D579-45BE-8AD5-E2A9F6CBF849}" srcOrd="0" destOrd="0" presId="urn:microsoft.com/office/officeart/2005/8/layout/cycle1"/>
    <dgm:cxn modelId="{39CD50B4-22CB-40EF-AFF6-B62E0B4FD374}" type="presParOf" srcId="{A63A2EC3-E477-42D3-B603-5CF9E4DB6799}" destId="{27EB398B-6523-432E-86AC-5D4ED9A8CF7B}" srcOrd="1" destOrd="0" presId="urn:microsoft.com/office/officeart/2005/8/layout/cycle1"/>
    <dgm:cxn modelId="{7E6CF243-F5BA-40C4-A252-F815D5D134C1}" type="presParOf" srcId="{A63A2EC3-E477-42D3-B603-5CF9E4DB6799}" destId="{482357C7-6440-40D3-B96D-055235E83CA0}" srcOrd="2" destOrd="0" presId="urn:microsoft.com/office/officeart/2005/8/layout/cycle1"/>
    <dgm:cxn modelId="{35D7F635-B851-42E4-A01D-E2D828DA81D2}" type="presParOf" srcId="{A63A2EC3-E477-42D3-B603-5CF9E4DB6799}" destId="{2D252CCA-B0A9-4B16-B3C5-4AF1CDD574F6}" srcOrd="3" destOrd="0" presId="urn:microsoft.com/office/officeart/2005/8/layout/cycle1"/>
    <dgm:cxn modelId="{C2F148C3-2A7F-4801-9177-A6B56368D194}" type="presParOf" srcId="{A63A2EC3-E477-42D3-B603-5CF9E4DB6799}" destId="{3AB09846-A14C-4068-AF1B-543D82345114}" srcOrd="4" destOrd="0" presId="urn:microsoft.com/office/officeart/2005/8/layout/cycle1"/>
    <dgm:cxn modelId="{9F0AD301-BBFD-4197-AC38-1E92F87103DF}" type="presParOf" srcId="{A63A2EC3-E477-42D3-B603-5CF9E4DB6799}" destId="{A59E4368-14EF-4A12-B56B-4F0BBB7EA269}" srcOrd="5" destOrd="0" presId="urn:microsoft.com/office/officeart/2005/8/layout/cycle1"/>
    <dgm:cxn modelId="{B554B747-3E1E-4DC3-878E-3B21214D4311}" type="presParOf" srcId="{A63A2EC3-E477-42D3-B603-5CF9E4DB6799}" destId="{7396CE81-AB94-4EA3-A830-83F21A7EDE82}" srcOrd="6" destOrd="0" presId="urn:microsoft.com/office/officeart/2005/8/layout/cycle1"/>
    <dgm:cxn modelId="{6D34AFDC-7E29-412F-B124-5982681FCB18}" type="presParOf" srcId="{A63A2EC3-E477-42D3-B603-5CF9E4DB6799}" destId="{E1B1F69F-0A74-4AF3-8A81-AE29EC7FCB82}" srcOrd="7" destOrd="0" presId="urn:microsoft.com/office/officeart/2005/8/layout/cycle1"/>
    <dgm:cxn modelId="{D52D12A8-A792-4408-B4E4-BC87B8EB4F57}" type="presParOf" srcId="{A63A2EC3-E477-42D3-B603-5CF9E4DB6799}" destId="{AA8AD180-728A-40A4-B0A9-CCE4ECA78B2C}" srcOrd="8" destOrd="0" presId="urn:microsoft.com/office/officeart/2005/8/layout/cycle1"/>
    <dgm:cxn modelId="{689B0449-2F0C-4834-9A9D-A42CD43A0714}" type="presParOf" srcId="{A63A2EC3-E477-42D3-B603-5CF9E4DB6799}" destId="{92E21799-589F-441F-9B2B-708F1E480E11}" srcOrd="9" destOrd="0" presId="urn:microsoft.com/office/officeart/2005/8/layout/cycle1"/>
    <dgm:cxn modelId="{410ED098-8525-4654-BA1A-EFE1EE92CD32}" type="presParOf" srcId="{A63A2EC3-E477-42D3-B603-5CF9E4DB6799}" destId="{01E37A4A-49C6-4411-B694-57E30D4831C4}" srcOrd="10" destOrd="0" presId="urn:microsoft.com/office/officeart/2005/8/layout/cycle1"/>
    <dgm:cxn modelId="{777606CA-1F42-4EDB-84E5-A340D1CD41D8}" type="presParOf" srcId="{A63A2EC3-E477-42D3-B603-5CF9E4DB6799}" destId="{5741EFA0-9EBF-4228-BE07-8768BCD64C9F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1487E3-AE30-426C-B26D-0217C9D7EADA}">
      <dsp:nvSpPr>
        <dsp:cNvPr id="0" name=""/>
        <dsp:cNvSpPr/>
      </dsp:nvSpPr>
      <dsp:spPr>
        <a:xfrm>
          <a:off x="6356322" y="2561871"/>
          <a:ext cx="1090201" cy="378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208"/>
              </a:lnTo>
              <a:lnTo>
                <a:pt x="1090201" y="189208"/>
              </a:lnTo>
              <a:lnTo>
                <a:pt x="1090201" y="378417"/>
              </a:lnTo>
            </a:path>
          </a:pathLst>
        </a:cu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C3B2AB-E59E-457F-9FC4-D12795E46A87}">
      <dsp:nvSpPr>
        <dsp:cNvPr id="0" name=""/>
        <dsp:cNvSpPr/>
      </dsp:nvSpPr>
      <dsp:spPr>
        <a:xfrm>
          <a:off x="5266120" y="2561871"/>
          <a:ext cx="1090201" cy="378417"/>
        </a:xfrm>
        <a:custGeom>
          <a:avLst/>
          <a:gdLst/>
          <a:ahLst/>
          <a:cxnLst/>
          <a:rect l="0" t="0" r="0" b="0"/>
          <a:pathLst>
            <a:path>
              <a:moveTo>
                <a:pt x="1090201" y="0"/>
              </a:moveTo>
              <a:lnTo>
                <a:pt x="1090201" y="189208"/>
              </a:lnTo>
              <a:lnTo>
                <a:pt x="0" y="189208"/>
              </a:lnTo>
              <a:lnTo>
                <a:pt x="0" y="378417"/>
              </a:lnTo>
            </a:path>
          </a:pathLst>
        </a:cu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B10158-6985-436D-95AA-FACEB4729FFE}">
      <dsp:nvSpPr>
        <dsp:cNvPr id="0" name=""/>
        <dsp:cNvSpPr/>
      </dsp:nvSpPr>
      <dsp:spPr>
        <a:xfrm>
          <a:off x="4175918" y="1282461"/>
          <a:ext cx="2180403" cy="378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208"/>
              </a:lnTo>
              <a:lnTo>
                <a:pt x="2180403" y="189208"/>
              </a:lnTo>
              <a:lnTo>
                <a:pt x="2180403" y="378417"/>
              </a:lnTo>
            </a:path>
          </a:pathLst>
        </a:cu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1A3F6F-FA97-42B9-8E47-52007E082FE0}">
      <dsp:nvSpPr>
        <dsp:cNvPr id="0" name=""/>
        <dsp:cNvSpPr/>
      </dsp:nvSpPr>
      <dsp:spPr>
        <a:xfrm>
          <a:off x="4130198" y="1282461"/>
          <a:ext cx="91440" cy="3784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8417"/>
              </a:lnTo>
            </a:path>
          </a:pathLst>
        </a:cu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AE5B2A-7C3E-4623-9C1A-265FD4BED87A}">
      <dsp:nvSpPr>
        <dsp:cNvPr id="0" name=""/>
        <dsp:cNvSpPr/>
      </dsp:nvSpPr>
      <dsp:spPr>
        <a:xfrm>
          <a:off x="1995515" y="2561871"/>
          <a:ext cx="1090201" cy="378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208"/>
              </a:lnTo>
              <a:lnTo>
                <a:pt x="1090201" y="189208"/>
              </a:lnTo>
              <a:lnTo>
                <a:pt x="1090201" y="378417"/>
              </a:lnTo>
            </a:path>
          </a:pathLst>
        </a:cu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89E9C1-08C8-43E2-98FE-27E4B333D1F8}">
      <dsp:nvSpPr>
        <dsp:cNvPr id="0" name=""/>
        <dsp:cNvSpPr/>
      </dsp:nvSpPr>
      <dsp:spPr>
        <a:xfrm>
          <a:off x="905313" y="2561871"/>
          <a:ext cx="1090201" cy="378417"/>
        </a:xfrm>
        <a:custGeom>
          <a:avLst/>
          <a:gdLst/>
          <a:ahLst/>
          <a:cxnLst/>
          <a:rect l="0" t="0" r="0" b="0"/>
          <a:pathLst>
            <a:path>
              <a:moveTo>
                <a:pt x="1090201" y="0"/>
              </a:moveTo>
              <a:lnTo>
                <a:pt x="1090201" y="189208"/>
              </a:lnTo>
              <a:lnTo>
                <a:pt x="0" y="189208"/>
              </a:lnTo>
              <a:lnTo>
                <a:pt x="0" y="378417"/>
              </a:lnTo>
            </a:path>
          </a:pathLst>
        </a:cu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D35DE9-35DC-46F7-A899-3AAC3FAE0F7C}">
      <dsp:nvSpPr>
        <dsp:cNvPr id="0" name=""/>
        <dsp:cNvSpPr/>
      </dsp:nvSpPr>
      <dsp:spPr>
        <a:xfrm>
          <a:off x="1995515" y="1282461"/>
          <a:ext cx="2180403" cy="378417"/>
        </a:xfrm>
        <a:custGeom>
          <a:avLst/>
          <a:gdLst/>
          <a:ahLst/>
          <a:cxnLst/>
          <a:rect l="0" t="0" r="0" b="0"/>
          <a:pathLst>
            <a:path>
              <a:moveTo>
                <a:pt x="2180403" y="0"/>
              </a:moveTo>
              <a:lnTo>
                <a:pt x="2180403" y="189208"/>
              </a:lnTo>
              <a:lnTo>
                <a:pt x="0" y="189208"/>
              </a:lnTo>
              <a:lnTo>
                <a:pt x="0" y="378417"/>
              </a:lnTo>
            </a:path>
          </a:pathLst>
        </a:cu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18815D-998D-4881-BFEB-CAB7DAB07AE9}">
      <dsp:nvSpPr>
        <dsp:cNvPr id="0" name=""/>
        <dsp:cNvSpPr/>
      </dsp:nvSpPr>
      <dsp:spPr>
        <a:xfrm>
          <a:off x="3274925" y="381467"/>
          <a:ext cx="1801986" cy="90099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Presidente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kern="1200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P. Pérez Martínez</a:t>
          </a:r>
          <a:endParaRPr kumimoji="0" lang="es-ES" sz="1400" b="0" i="0" u="none" strike="noStrike" kern="1200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Arial" charset="0"/>
          </a:endParaRPr>
        </a:p>
      </dsp:txBody>
      <dsp:txXfrm>
        <a:off x="3274925" y="381467"/>
        <a:ext cx="1801986" cy="900993"/>
      </dsp:txXfrm>
    </dsp:sp>
    <dsp:sp modelId="{C2347D15-3674-49C7-86A5-F37FFFD17A5C}">
      <dsp:nvSpPr>
        <dsp:cNvPr id="0" name=""/>
        <dsp:cNvSpPr/>
      </dsp:nvSpPr>
      <dsp:spPr>
        <a:xfrm>
          <a:off x="1094522" y="1660878"/>
          <a:ext cx="1801986" cy="90099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Director Zona Norte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kern="1200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R. Durán González</a:t>
          </a:r>
          <a:endParaRPr kumimoji="0" lang="es-ES" sz="1400" b="0" i="0" u="none" strike="noStrike" kern="1200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Arial" charset="0"/>
          </a:endParaRPr>
        </a:p>
      </dsp:txBody>
      <dsp:txXfrm>
        <a:off x="1094522" y="1660878"/>
        <a:ext cx="1801986" cy="900993"/>
      </dsp:txXfrm>
    </dsp:sp>
    <dsp:sp modelId="{5280D8CD-9684-4FB2-BB07-158C776D6514}">
      <dsp:nvSpPr>
        <dsp:cNvPr id="0" name=""/>
        <dsp:cNvSpPr/>
      </dsp:nvSpPr>
      <dsp:spPr>
        <a:xfrm>
          <a:off x="4320" y="2940288"/>
          <a:ext cx="1801986" cy="90099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Jefe Personal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kern="1200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J. Pérez Rodríguez</a:t>
          </a:r>
          <a:endParaRPr kumimoji="0" lang="es-ES" sz="1400" b="0" i="0" u="none" strike="noStrike" kern="1200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Arial" charset="0"/>
          </a:endParaRPr>
        </a:p>
      </dsp:txBody>
      <dsp:txXfrm>
        <a:off x="4320" y="2940288"/>
        <a:ext cx="1801986" cy="900993"/>
      </dsp:txXfrm>
    </dsp:sp>
    <dsp:sp modelId="{1CE87517-9080-4B99-B20A-EC265CEAB91C}">
      <dsp:nvSpPr>
        <dsp:cNvPr id="0" name=""/>
        <dsp:cNvSpPr/>
      </dsp:nvSpPr>
      <dsp:spPr>
        <a:xfrm>
          <a:off x="2184723" y="2940288"/>
          <a:ext cx="1801986" cy="90099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Jefe Finanzas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kern="1200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G. Rivero Marín</a:t>
          </a:r>
          <a:endParaRPr kumimoji="0" lang="es-ES" sz="1400" b="0" i="0" u="none" strike="noStrike" kern="1200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Arial" charset="0"/>
          </a:endParaRPr>
        </a:p>
      </dsp:txBody>
      <dsp:txXfrm>
        <a:off x="2184723" y="2940288"/>
        <a:ext cx="1801986" cy="900993"/>
      </dsp:txXfrm>
    </dsp:sp>
    <dsp:sp modelId="{07483969-C44A-467F-A5EF-069C550ECB73}">
      <dsp:nvSpPr>
        <dsp:cNvPr id="0" name=""/>
        <dsp:cNvSpPr/>
      </dsp:nvSpPr>
      <dsp:spPr>
        <a:xfrm>
          <a:off x="3274925" y="1660878"/>
          <a:ext cx="1801986" cy="90099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Director de Estrategia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kern="1200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F. García </a:t>
          </a:r>
          <a:r>
            <a:rPr kumimoji="0" lang="es-ES" sz="1400" b="0" i="0" u="none" strike="noStrike" kern="1200" cap="none" normalizeH="0" baseline="0" dirty="0" err="1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García</a:t>
          </a:r>
          <a:endParaRPr kumimoji="0" lang="es-ES" sz="1400" b="0" i="0" u="none" strike="noStrike" kern="1200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Arial" charset="0"/>
          </a:endParaRPr>
        </a:p>
      </dsp:txBody>
      <dsp:txXfrm>
        <a:off x="3274925" y="1660878"/>
        <a:ext cx="1801986" cy="900993"/>
      </dsp:txXfrm>
    </dsp:sp>
    <dsp:sp modelId="{C14332B6-E933-41DD-AF4E-B2FB947E5CEE}">
      <dsp:nvSpPr>
        <dsp:cNvPr id="0" name=""/>
        <dsp:cNvSpPr/>
      </dsp:nvSpPr>
      <dsp:spPr>
        <a:xfrm>
          <a:off x="5455329" y="1660878"/>
          <a:ext cx="1801986" cy="90099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Director Zona Sur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kern="1200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A. Moreno Sánchez</a:t>
          </a:r>
          <a:endParaRPr kumimoji="0" lang="es-ES" sz="1400" b="0" i="0" u="none" strike="noStrike" kern="1200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Arial" charset="0"/>
          </a:endParaRPr>
        </a:p>
      </dsp:txBody>
      <dsp:txXfrm>
        <a:off x="5455329" y="1660878"/>
        <a:ext cx="1801986" cy="900993"/>
      </dsp:txXfrm>
    </dsp:sp>
    <dsp:sp modelId="{92FC6975-C343-4221-8A8D-91065C5DE986}">
      <dsp:nvSpPr>
        <dsp:cNvPr id="0" name=""/>
        <dsp:cNvSpPr/>
      </dsp:nvSpPr>
      <dsp:spPr>
        <a:xfrm>
          <a:off x="4365127" y="2940288"/>
          <a:ext cx="1801986" cy="90099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Jefe Personal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kern="1200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A. Paz Gallardo</a:t>
          </a:r>
          <a:endParaRPr kumimoji="0" lang="es-ES" sz="1400" b="0" i="0" u="none" strike="noStrike" kern="1200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Arial" charset="0"/>
          </a:endParaRPr>
        </a:p>
      </dsp:txBody>
      <dsp:txXfrm>
        <a:off x="4365127" y="2940288"/>
        <a:ext cx="1801986" cy="900993"/>
      </dsp:txXfrm>
    </dsp:sp>
    <dsp:sp modelId="{F0C47A4A-4A12-42BA-B0A7-E77AC86FD0EC}">
      <dsp:nvSpPr>
        <dsp:cNvPr id="0" name=""/>
        <dsp:cNvSpPr/>
      </dsp:nvSpPr>
      <dsp:spPr>
        <a:xfrm>
          <a:off x="6545531" y="2940288"/>
          <a:ext cx="1801986" cy="90099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Jefe Finanzas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1400" b="0" i="0" u="none" strike="noStrike" kern="1200" cap="none" normalizeH="0" baseline="0" dirty="0" smtClean="0">
              <a:ln/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rPr>
            <a:t>A. Rodríguez Rodrigo</a:t>
          </a:r>
          <a:endParaRPr kumimoji="0" lang="es-ES" sz="1400" b="0" i="0" u="none" strike="noStrike" kern="1200" cap="none" normalizeH="0" baseline="0" dirty="0" smtClean="0">
            <a:ln/>
            <a:effectLst>
              <a:outerShdw blurRad="38100" dist="38100" dir="2700000" algn="tl">
                <a:srgbClr val="FFFFFF"/>
              </a:outerShdw>
            </a:effectLst>
            <a:latin typeface="Arial" charset="0"/>
          </a:endParaRPr>
        </a:p>
      </dsp:txBody>
      <dsp:txXfrm>
        <a:off x="6545531" y="2940288"/>
        <a:ext cx="1801986" cy="9009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EB398B-6523-432E-86AC-5D4ED9A8CF7B}">
      <dsp:nvSpPr>
        <dsp:cNvPr id="0" name=""/>
        <dsp:cNvSpPr/>
      </dsp:nvSpPr>
      <dsp:spPr>
        <a:xfrm>
          <a:off x="4697454" y="95235"/>
          <a:ext cx="1494603" cy="14946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2100" b="0" i="0" u="none" strike="noStrike" kern="1200" cap="none" normalizeH="0" baseline="0" smtClean="0">
              <a:ln/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Revisión de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2100" b="0" i="0" u="none" strike="noStrike" kern="1200" cap="none" normalizeH="0" baseline="0" smtClean="0">
              <a:ln/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Objetivos</a:t>
          </a:r>
          <a:endParaRPr kumimoji="0" lang="es-ES" sz="2100" b="0" i="0" u="none" strike="noStrike" kern="1200" cap="none" normalizeH="0" baseline="0" smtClean="0">
            <a:ln/>
            <a:effectLst>
              <a:outerShdw blurRad="38100" dist="38100" dir="2700000" algn="tl">
                <a:srgbClr val="C0C0C0"/>
              </a:outerShdw>
            </a:effectLst>
            <a:latin typeface="Arial" charset="0"/>
          </a:endParaRPr>
        </a:p>
      </dsp:txBody>
      <dsp:txXfrm>
        <a:off x="4697454" y="95235"/>
        <a:ext cx="1494603" cy="1494603"/>
      </dsp:txXfrm>
    </dsp:sp>
    <dsp:sp modelId="{482357C7-6440-40D3-B96D-055235E83CA0}">
      <dsp:nvSpPr>
        <dsp:cNvPr id="0" name=""/>
        <dsp:cNvSpPr/>
      </dsp:nvSpPr>
      <dsp:spPr>
        <a:xfrm>
          <a:off x="2065776" y="1232"/>
          <a:ext cx="4220284" cy="4220284"/>
        </a:xfrm>
        <a:prstGeom prst="circularArrow">
          <a:avLst>
            <a:gd name="adj1" fmla="val 6906"/>
            <a:gd name="adj2" fmla="val 465655"/>
            <a:gd name="adj3" fmla="val 548139"/>
            <a:gd name="adj4" fmla="val 20586205"/>
            <a:gd name="adj5" fmla="val 8057"/>
          </a:avLst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AB09846-A14C-4068-AF1B-543D82345114}">
      <dsp:nvSpPr>
        <dsp:cNvPr id="0" name=""/>
        <dsp:cNvSpPr/>
      </dsp:nvSpPr>
      <dsp:spPr>
        <a:xfrm>
          <a:off x="4697454" y="2632910"/>
          <a:ext cx="1494603" cy="14946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2100" b="0" i="0" u="none" strike="noStrike" kern="1200" cap="none" normalizeH="0" baseline="0" smtClean="0">
              <a:ln/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Revisión de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2100" b="0" i="0" u="none" strike="noStrike" kern="1200" cap="none" normalizeH="0" baseline="0" smtClean="0">
              <a:ln/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Riesgos</a:t>
          </a:r>
          <a:endParaRPr kumimoji="0" lang="es-ES" sz="2100" b="0" i="0" u="none" strike="noStrike" kern="1200" cap="none" normalizeH="0" baseline="0" smtClean="0">
            <a:ln/>
            <a:effectLst>
              <a:outerShdw blurRad="38100" dist="38100" dir="2700000" algn="tl">
                <a:srgbClr val="C0C0C0"/>
              </a:outerShdw>
            </a:effectLst>
            <a:latin typeface="Arial" charset="0"/>
          </a:endParaRPr>
        </a:p>
      </dsp:txBody>
      <dsp:txXfrm>
        <a:off x="4697454" y="2632910"/>
        <a:ext cx="1494603" cy="1494603"/>
      </dsp:txXfrm>
    </dsp:sp>
    <dsp:sp modelId="{A59E4368-14EF-4A12-B56B-4F0BBB7EA269}">
      <dsp:nvSpPr>
        <dsp:cNvPr id="0" name=""/>
        <dsp:cNvSpPr/>
      </dsp:nvSpPr>
      <dsp:spPr>
        <a:xfrm>
          <a:off x="2065776" y="1232"/>
          <a:ext cx="4220284" cy="4220284"/>
        </a:xfrm>
        <a:prstGeom prst="circularArrow">
          <a:avLst>
            <a:gd name="adj1" fmla="val 6906"/>
            <a:gd name="adj2" fmla="val 465655"/>
            <a:gd name="adj3" fmla="val 5948139"/>
            <a:gd name="adj4" fmla="val 4386205"/>
            <a:gd name="adj5" fmla="val 8057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1B1F69F-0A74-4AF3-8A81-AE29EC7FCB82}">
      <dsp:nvSpPr>
        <dsp:cNvPr id="0" name=""/>
        <dsp:cNvSpPr/>
      </dsp:nvSpPr>
      <dsp:spPr>
        <a:xfrm>
          <a:off x="2159779" y="2632910"/>
          <a:ext cx="1494603" cy="14946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2100" b="0" i="0" u="none" strike="noStrike" kern="1200" cap="none" normalizeH="0" baseline="0" smtClean="0">
              <a:ln/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Beneficio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2100" b="0" i="0" u="none" strike="noStrike" kern="1200" cap="none" normalizeH="0" baseline="0" smtClean="0">
              <a:ln/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Potencial</a:t>
          </a:r>
          <a:endParaRPr kumimoji="0" lang="es-ES" sz="2100" b="0" i="0" u="none" strike="noStrike" kern="1200" cap="none" normalizeH="0" baseline="0" smtClean="0">
            <a:ln/>
            <a:effectLst>
              <a:outerShdw blurRad="38100" dist="38100" dir="2700000" algn="tl">
                <a:srgbClr val="C0C0C0"/>
              </a:outerShdw>
            </a:effectLst>
            <a:latin typeface="Arial" charset="0"/>
          </a:endParaRPr>
        </a:p>
      </dsp:txBody>
      <dsp:txXfrm>
        <a:off x="2159779" y="2632910"/>
        <a:ext cx="1494603" cy="1494603"/>
      </dsp:txXfrm>
    </dsp:sp>
    <dsp:sp modelId="{AA8AD180-728A-40A4-B0A9-CCE4ECA78B2C}">
      <dsp:nvSpPr>
        <dsp:cNvPr id="0" name=""/>
        <dsp:cNvSpPr/>
      </dsp:nvSpPr>
      <dsp:spPr>
        <a:xfrm>
          <a:off x="2065776" y="1232"/>
          <a:ext cx="4220284" cy="4220284"/>
        </a:xfrm>
        <a:prstGeom prst="circularArrow">
          <a:avLst>
            <a:gd name="adj1" fmla="val 6906"/>
            <a:gd name="adj2" fmla="val 465655"/>
            <a:gd name="adj3" fmla="val 11348139"/>
            <a:gd name="adj4" fmla="val 9786205"/>
            <a:gd name="adj5" fmla="val 8057"/>
          </a:avLst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1E37A4A-49C6-4411-B694-57E30D4831C4}">
      <dsp:nvSpPr>
        <dsp:cNvPr id="0" name=""/>
        <dsp:cNvSpPr/>
      </dsp:nvSpPr>
      <dsp:spPr>
        <a:xfrm>
          <a:off x="2159779" y="95235"/>
          <a:ext cx="1494603" cy="14946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2100" b="0" i="0" u="none" strike="noStrike" kern="1200" cap="none" normalizeH="0" baseline="0" smtClean="0">
              <a:ln/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Crecimiento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s-ES" sz="2100" b="0" i="0" u="none" strike="noStrike" kern="1200" cap="none" normalizeH="0" baseline="0" smtClean="0">
              <a:ln/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rPr>
            <a:t>Potencial</a:t>
          </a:r>
          <a:endParaRPr kumimoji="0" lang="es-ES" sz="2100" b="0" i="0" u="none" strike="noStrike" kern="1200" cap="none" normalizeH="0" baseline="0" smtClean="0">
            <a:ln/>
            <a:effectLst>
              <a:outerShdw blurRad="38100" dist="38100" dir="2700000" algn="tl">
                <a:srgbClr val="C0C0C0"/>
              </a:outerShdw>
            </a:effectLst>
            <a:latin typeface="Arial" charset="0"/>
          </a:endParaRPr>
        </a:p>
      </dsp:txBody>
      <dsp:txXfrm>
        <a:off x="2159779" y="95235"/>
        <a:ext cx="1494603" cy="1494603"/>
      </dsp:txXfrm>
    </dsp:sp>
    <dsp:sp modelId="{5741EFA0-9EBF-4228-BE07-8768BCD64C9F}">
      <dsp:nvSpPr>
        <dsp:cNvPr id="0" name=""/>
        <dsp:cNvSpPr/>
      </dsp:nvSpPr>
      <dsp:spPr>
        <a:xfrm>
          <a:off x="2065776" y="1232"/>
          <a:ext cx="4220284" cy="4220284"/>
        </a:xfrm>
        <a:prstGeom prst="circularArrow">
          <a:avLst>
            <a:gd name="adj1" fmla="val 6906"/>
            <a:gd name="adj2" fmla="val 465655"/>
            <a:gd name="adj3" fmla="val 16748139"/>
            <a:gd name="adj4" fmla="val 15186205"/>
            <a:gd name="adj5" fmla="val 8057"/>
          </a:avLst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0.35375</cdr:x>
      <cdr:y>0.465</cdr:y>
    </cdr:from>
    <cdr:to>
      <cdr:x>0.36175</cdr:x>
      <cdr:y>0.4955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126135" y="2613184"/>
          <a:ext cx="48082" cy="17140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es-ES" sz="975" b="1" i="0" u="none" strike="noStrike" baseline="0">
              <a:solidFill>
                <a:srgbClr val="000000"/>
              </a:solidFill>
              <a:latin typeface="Arial"/>
              <a:cs typeface="Arial"/>
            </a:rPr>
            <a:t>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 smtClean="0">
                <a:effectLst/>
              </a:defRPr>
            </a:lvl1pPr>
          </a:lstStyle>
          <a:p>
            <a:pPr>
              <a:defRPr/>
            </a:pPr>
            <a:r>
              <a:rPr lang="es-ES"/>
              <a:t>Ejercicio 6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797550" y="0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 smtClean="0">
                <a:effectLst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742113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 smtClean="0">
                <a:effectLst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797550" y="6742113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 smtClean="0">
                <a:effectLst/>
              </a:defRPr>
            </a:lvl1pPr>
          </a:lstStyle>
          <a:p>
            <a:pPr>
              <a:defRPr/>
            </a:pPr>
            <a:fld id="{773F7B16-A73C-43E0-8419-C3A28548783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34063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 smtClean="0">
                <a:effectLst/>
              </a:defRPr>
            </a:lvl1pPr>
          </a:lstStyle>
          <a:p>
            <a:pPr>
              <a:defRPr/>
            </a:pPr>
            <a:r>
              <a:rPr lang="es-ES"/>
              <a:t>Ejercicio 6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97550" y="0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 smtClean="0">
                <a:effectLst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536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3341688" y="531813"/>
            <a:ext cx="3551237" cy="26622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023938" y="3371850"/>
            <a:ext cx="8186737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593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742113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 smtClean="0">
                <a:effectLst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93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97550" y="6742113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 smtClean="0">
                <a:effectLst/>
              </a:defRPr>
            </a:lvl1pPr>
          </a:lstStyle>
          <a:p>
            <a:pPr>
              <a:defRPr/>
            </a:pPr>
            <a:fld id="{AC0E98F9-AA5A-43F7-9056-619234A63E8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01643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6388" y="325186"/>
            <a:ext cx="8485187" cy="2430463"/>
          </a:xfrm>
        </p:spPr>
        <p:txBody>
          <a:bodyPr anchor="t"/>
          <a:lstStyle>
            <a:lvl1pPr>
              <a:defRPr sz="6400" b="1" u="none">
                <a:solidFill>
                  <a:srgbClr val="0033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r>
              <a:rPr lang="es-ES" dirty="0"/>
              <a:t>Haga clic para cambiar el estilo de título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46438" y="5077326"/>
            <a:ext cx="5549900" cy="990296"/>
          </a:xfrm>
        </p:spPr>
        <p:txBody>
          <a:bodyPr anchor="b"/>
          <a:lstStyle>
            <a:lvl1pPr marL="0" indent="0" algn="ctr">
              <a:buFontTx/>
              <a:buNone/>
              <a:defRPr>
                <a:latin typeface="Times New Roman" pitchFamily="18" charset="0"/>
              </a:defRPr>
            </a:lvl1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916238" y="6272213"/>
            <a:ext cx="1503362" cy="47466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5089525" y="6272213"/>
            <a:ext cx="1838325" cy="47466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535863" y="6272213"/>
            <a:ext cx="1439862" cy="47466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664C52B-39C4-433F-8D90-094A2374A99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2" name="1 Imagen"/>
          <p:cNvPicPr>
            <a:picLocks noChangeAspect="1"/>
          </p:cNvPicPr>
          <p:nvPr userDrawn="1"/>
        </p:nvPicPr>
        <p:blipFill>
          <a:blip r:embed="rId2" cstate="print">
            <a:lum bright="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906" y="1636654"/>
            <a:ext cx="6504943" cy="4348075"/>
          </a:xfrm>
          <a:prstGeom prst="rect">
            <a:avLst/>
          </a:prstGeom>
        </p:spPr>
      </p:pic>
      <p:pic>
        <p:nvPicPr>
          <p:cNvPr id="11" name="10 Imagen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28" y="4255861"/>
            <a:ext cx="2039514" cy="260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470120"/>
      </p:ext>
    </p:extLst>
  </p:cSld>
  <p:clrMapOvr>
    <a:masterClrMapping/>
  </p:clrMapOvr>
  <p:transition advTm="1000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E838B-E910-4899-9DC5-F070D1DD7BA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10360748"/>
      </p:ext>
    </p:extLst>
  </p:cSld>
  <p:clrMapOvr>
    <a:masterClrMapping/>
  </p:clrMapOvr>
  <p:transition advTm="1000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48463" y="195263"/>
            <a:ext cx="2111375" cy="556895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09575" y="195263"/>
            <a:ext cx="6186488" cy="55689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660B8-9FD7-4B80-B1C3-8CCD527DD23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6334078"/>
      </p:ext>
    </p:extLst>
  </p:cSld>
  <p:clrMapOvr>
    <a:masterClrMapping/>
  </p:clrMapOvr>
  <p:transition advTm="1000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800">
                <a:solidFill>
                  <a:schemeClr val="accent5">
                    <a:lumMod val="25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u="none">
                <a:solidFill>
                  <a:schemeClr val="accent5">
                    <a:lumMod val="25000"/>
                  </a:schemeClr>
                </a:solidFill>
                <a:latin typeface="Comic Sans MS" pitchFamily="66" charset="0"/>
              </a:defRPr>
            </a:lvl1pPr>
            <a:lvl2pPr>
              <a:defRPr>
                <a:solidFill>
                  <a:schemeClr val="accent5">
                    <a:lumMod val="25000"/>
                  </a:schemeClr>
                </a:solidFill>
                <a:latin typeface="Comic Sans MS" pitchFamily="66" charset="0"/>
              </a:defRPr>
            </a:lvl2pPr>
            <a:lvl3pPr>
              <a:defRPr>
                <a:solidFill>
                  <a:schemeClr val="accent5">
                    <a:lumMod val="25000"/>
                  </a:schemeClr>
                </a:solidFill>
                <a:latin typeface="Comic Sans MS" pitchFamily="66" charset="0"/>
              </a:defRPr>
            </a:lvl3pPr>
            <a:lvl4pPr>
              <a:defRPr>
                <a:solidFill>
                  <a:schemeClr val="accent5">
                    <a:lumMod val="25000"/>
                  </a:schemeClr>
                </a:solidFill>
                <a:latin typeface="Comic Sans MS" pitchFamily="66" charset="0"/>
              </a:defRPr>
            </a:lvl4pPr>
            <a:lvl5pPr>
              <a:defRPr>
                <a:solidFill>
                  <a:schemeClr val="accent5">
                    <a:lumMod val="25000"/>
                  </a:schemeClr>
                </a:solidFill>
                <a:latin typeface="Comic Sans MS" pitchFamily="66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accent5">
                    <a:lumMod val="25000"/>
                  </a:schemeClr>
                </a:solidFill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chemeClr val="accent5">
                    <a:lumMod val="25000"/>
                  </a:schemeClr>
                </a:solidFill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6A6EEF-0DD3-463C-A324-634D2ADC0D58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89450431"/>
      </p:ext>
    </p:extLst>
  </p:cSld>
  <p:clrMapOvr>
    <a:masterClrMapping/>
  </p:clrMapOvr>
  <p:transition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70B48-CF30-4121-9117-B7490D5C8F0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1128322"/>
      </p:ext>
    </p:extLst>
  </p:cSld>
  <p:clrMapOvr>
    <a:masterClrMapping/>
  </p:clrMapOvr>
  <p:transition advTm="100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09575" y="1843088"/>
            <a:ext cx="4057650" cy="3921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19625" y="1843088"/>
            <a:ext cx="4057650" cy="3921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F661F-C808-4799-ACA0-9A8674066C3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5141094"/>
      </p:ext>
    </p:extLst>
  </p:cSld>
  <p:clrMapOvr>
    <a:masterClrMapping/>
  </p:clrMapOvr>
  <p:transition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C8CCF-7BD0-4223-94B4-4D3B58EB799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18489025"/>
      </p:ext>
    </p:extLst>
  </p:cSld>
  <p:clrMapOvr>
    <a:masterClrMapping/>
  </p:clrMapOvr>
  <p:transition advTm="1000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8C7CD-F36F-444C-9711-C211FBF3B84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71071841"/>
      </p:ext>
    </p:extLst>
  </p:cSld>
  <p:clrMapOvr>
    <a:masterClrMapping/>
  </p:clrMapOvr>
  <p:transition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7BD0A-2CDC-4B71-8948-0AB9BE7019E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4850038"/>
      </p:ext>
    </p:extLst>
  </p:cSld>
  <p:clrMapOvr>
    <a:masterClrMapping/>
  </p:clrMapOvr>
  <p:transition advTm="1000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CC77C-03E5-47A6-AA88-37BA8577A3F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7950530"/>
      </p:ext>
    </p:extLst>
  </p:cSld>
  <p:clrMapOvr>
    <a:masterClrMapping/>
  </p:clrMapOvr>
  <p:transition advTm="1000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073C5-CC98-4962-85C5-4BAE2BF5DBF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9016193"/>
      </p:ext>
    </p:extLst>
  </p:cSld>
  <p:clrMapOvr>
    <a:masterClrMapping/>
  </p:clrMapOvr>
  <p:transition advTm="1000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50000">
              <a:srgbClr val="6699FF"/>
            </a:gs>
            <a:gs pos="0">
              <a:srgbClr val="FFFFFF"/>
            </a:gs>
            <a:gs pos="100000">
              <a:schemeClr val="accent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82725" y="195263"/>
            <a:ext cx="7377113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dirty="0" smtClean="0"/>
              <a:t>Haga clic para cambiar el estilo de título	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7358" y="1792705"/>
            <a:ext cx="8352423" cy="4223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1499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accent5">
                    <a:lumMod val="25000"/>
                  </a:schemeClr>
                </a:solidFill>
                <a:effectLst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86075" y="6149975"/>
            <a:ext cx="22621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chemeClr val="accent5">
                    <a:lumMod val="25000"/>
                  </a:schemeClr>
                </a:solidFill>
                <a:effectLst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21313" y="61531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/>
              </a:defRPr>
            </a:lvl1pPr>
          </a:lstStyle>
          <a:p>
            <a:pPr>
              <a:defRPr/>
            </a:pPr>
            <a:fld id="{87954391-4131-4B7A-8171-41EF929A888E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  <p:pic>
        <p:nvPicPr>
          <p:cNvPr id="31" name="30 Imagen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493" y="5630781"/>
            <a:ext cx="1659507" cy="1109258"/>
          </a:xfrm>
          <a:prstGeom prst="rect">
            <a:avLst/>
          </a:prstGeom>
        </p:spPr>
      </p:pic>
      <p:pic>
        <p:nvPicPr>
          <p:cNvPr id="32" name="31 Imagen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96" y="173699"/>
            <a:ext cx="914400" cy="145552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 advTm="1000">
    <p:wip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accent5">
              <a:lumMod val="25000"/>
            </a:schemeClr>
          </a:solidFill>
          <a:latin typeface="Comic Sans MS" pitchFamily="66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u="none">
          <a:solidFill>
            <a:schemeClr val="accent5">
              <a:lumMod val="25000"/>
            </a:schemeClr>
          </a:solidFill>
          <a:latin typeface="Comic Sans MS" pitchFamily="66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u="none">
          <a:solidFill>
            <a:schemeClr val="accent5">
              <a:lumMod val="25000"/>
            </a:schemeClr>
          </a:solidFill>
          <a:latin typeface="Comic Sans MS" pitchFamily="66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u="none">
          <a:solidFill>
            <a:schemeClr val="accent5">
              <a:lumMod val="25000"/>
            </a:schemeClr>
          </a:solidFill>
          <a:latin typeface="Comic Sans MS" pitchFamily="66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u="none">
          <a:solidFill>
            <a:schemeClr val="accent5">
              <a:lumMod val="25000"/>
            </a:schemeClr>
          </a:solidFill>
          <a:latin typeface="Comic Sans MS" pitchFamily="66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u="none">
          <a:solidFill>
            <a:schemeClr val="accent5">
              <a:lumMod val="25000"/>
            </a:schemeClr>
          </a:solidFill>
          <a:latin typeface="Comic Sans MS" pitchFamily="66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2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38758" y="39756"/>
            <a:ext cx="7786688" cy="2120348"/>
          </a:xfrm>
        </p:spPr>
        <p:txBody>
          <a:bodyPr/>
          <a:lstStyle/>
          <a:p>
            <a:pPr eaLnBrk="1" hangingPunct="1">
              <a:defRPr/>
            </a:pPr>
            <a:r>
              <a:rPr lang="es-ES" sz="9800" dirty="0" err="1" smtClean="0"/>
              <a:t>Happy</a:t>
            </a:r>
            <a:r>
              <a:rPr lang="es-ES" sz="9800" dirty="0" smtClean="0"/>
              <a:t> </a:t>
            </a:r>
            <a:r>
              <a:rPr lang="es-ES" sz="9800" dirty="0" smtClean="0"/>
              <a:t>Park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83177" y="5937791"/>
            <a:ext cx="5780088" cy="700088"/>
          </a:xfrm>
        </p:spPr>
        <p:txBody>
          <a:bodyPr/>
          <a:lstStyle/>
          <a:p>
            <a:pPr eaLnBrk="1" hangingPunct="1"/>
            <a:r>
              <a:rPr lang="es-ES" b="1" i="1" dirty="0" smtClean="0">
                <a:solidFill>
                  <a:schemeClr val="accent5">
                    <a:lumMod val="25000"/>
                  </a:schemeClr>
                </a:solidFill>
              </a:rPr>
              <a:t>Fenomenales parques </a:t>
            </a:r>
            <a:r>
              <a:rPr lang="es-ES" b="1" i="1" dirty="0" smtClean="0">
                <a:solidFill>
                  <a:schemeClr val="accent5">
                    <a:lumMod val="25000"/>
                  </a:schemeClr>
                </a:solidFill>
              </a:rPr>
              <a:t>infantiles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</p:spTree>
    <p:custDataLst>
      <p:tags r:id="rId1"/>
    </p:custDataLst>
  </p:cSld>
  <p:clrMapOvr>
    <a:masterClrMapping/>
  </p:clrMapOvr>
  <p:transition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Beneficios por Sección</a:t>
            </a:r>
            <a:endParaRPr lang="es-ES" smtClean="0"/>
          </a:p>
        </p:txBody>
      </p:sp>
      <p:graphicFrame>
        <p:nvGraphicFramePr>
          <p:cNvPr id="4" name="Object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4951255"/>
              </p:ext>
            </p:extLst>
          </p:nvPr>
        </p:nvGraphicFramePr>
        <p:xfrm>
          <a:off x="517525" y="1792288"/>
          <a:ext cx="8351838" cy="4222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</p:spTree>
    <p:custDataLst>
      <p:tags r:id="rId1"/>
    </p:custDataLst>
  </p:cSld>
  <p:clrMapOvr>
    <a:masterClrMapping/>
  </p:clrMapOvr>
  <p:transition advTm="1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Desglose de Gastos</a:t>
            </a:r>
            <a:endParaRPr lang="es-ES" smtClean="0"/>
          </a:p>
        </p:txBody>
      </p:sp>
      <p:graphicFrame>
        <p:nvGraphicFramePr>
          <p:cNvPr id="5" name="Object 6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47146698"/>
              </p:ext>
            </p:extLst>
          </p:nvPr>
        </p:nvGraphicFramePr>
        <p:xfrm>
          <a:off x="409575" y="1843088"/>
          <a:ext cx="4057650" cy="3921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Object 7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90553833"/>
              </p:ext>
            </p:extLst>
          </p:nvPr>
        </p:nvGraphicFramePr>
        <p:xfrm>
          <a:off x="4619625" y="1843088"/>
          <a:ext cx="4057650" cy="3921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10" name="9 Flecha circular"/>
          <p:cNvSpPr/>
          <p:nvPr/>
        </p:nvSpPr>
        <p:spPr bwMode="auto">
          <a:xfrm rot="10982554" flipH="1">
            <a:off x="3247642" y="4124902"/>
            <a:ext cx="2731478" cy="188031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1552013"/>
              <a:gd name="adj5" fmla="val 12500"/>
            </a:avLst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1800000" lon="0" rev="0"/>
            </a:camera>
            <a:lightRig rig="sunset" dir="t"/>
          </a:scene3d>
          <a:sp3d prstMaterial="dkEdge">
            <a:bevelT w="171450" h="127000" prst="coolSlant"/>
            <a:bevelB h="1270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  <p:custDataLst>
      <p:tags r:id="rId1"/>
    </p:custDataLst>
  </p:cSld>
  <p:clrMapOvr>
    <a:masterClrMapping/>
  </p:clrMapOvr>
  <p:transition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14342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80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Happy</a:t>
            </a:r>
            <a:r>
              <a:rPr lang="es-ES" sz="8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 </a:t>
            </a:r>
            <a:r>
              <a:rPr lang="es-ES" sz="80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park</a:t>
            </a:r>
            <a:endParaRPr lang="es-ES" sz="80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  <a:reflection blurRad="6350" stA="50000" endA="300" endPos="50000" dist="29997" dir="5400000" sy="-100000" algn="bl" rotWithShape="0"/>
              </a:effectLst>
            </a:endParaRPr>
          </a:p>
        </p:txBody>
      </p:sp>
      <p:grpSp>
        <p:nvGrpSpPr>
          <p:cNvPr id="17" name="16 Grupo"/>
          <p:cNvGrpSpPr/>
          <p:nvPr/>
        </p:nvGrpSpPr>
        <p:grpSpPr>
          <a:xfrm>
            <a:off x="1828800" y="1950453"/>
            <a:ext cx="5834130" cy="3962864"/>
            <a:chOff x="1828800" y="1950453"/>
            <a:chExt cx="5834130" cy="3962864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pic>
          <p:nvPicPr>
            <p:cNvPr id="18" name="17 Imagen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563" b="18364"/>
            <a:stretch/>
          </p:blipFill>
          <p:spPr>
            <a:xfrm>
              <a:off x="2331078" y="2397735"/>
              <a:ext cx="4906161" cy="3143537"/>
            </a:xfrm>
            <a:prstGeom prst="rect">
              <a:avLst/>
            </a:prstGeom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</p:pic>
        <p:pic>
          <p:nvPicPr>
            <p:cNvPr id="19" name="18 Imagen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8141" y="4193382"/>
              <a:ext cx="667877" cy="1063113"/>
            </a:xfrm>
            <a:prstGeom prst="rect">
              <a:avLst/>
            </a:prstGeom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</p:pic>
        <p:sp>
          <p:nvSpPr>
            <p:cNvPr id="20" name="19 Marco"/>
            <p:cNvSpPr/>
            <p:nvPr/>
          </p:nvSpPr>
          <p:spPr bwMode="auto">
            <a:xfrm>
              <a:off x="1828800" y="1950453"/>
              <a:ext cx="5834130" cy="3962864"/>
            </a:xfrm>
            <a:prstGeom prst="fram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Diapositiva resumen</a:t>
            </a:r>
            <a:endParaRPr lang="es-ES" dirty="0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Blip>
                <a:blip r:embed="rId3"/>
              </a:buBlip>
            </a:pPr>
            <a:r>
              <a:rPr lang="es-ES" sz="4000" dirty="0" smtClean="0"/>
              <a:t> Objetivos Generales</a:t>
            </a:r>
          </a:p>
          <a:p>
            <a:pPr>
              <a:lnSpc>
                <a:spcPct val="150000"/>
              </a:lnSpc>
              <a:buBlip>
                <a:blip r:embed="rId3"/>
              </a:buBlip>
            </a:pPr>
            <a:r>
              <a:rPr lang="es-ES" sz="4000" dirty="0" smtClean="0"/>
              <a:t> Beneficios por Sección</a:t>
            </a:r>
            <a:endParaRPr lang="es-ES" sz="4000" dirty="0" smtClean="0"/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</p:spTree>
    <p:custDataLst>
      <p:tags r:id="rId1"/>
    </p:custDataLst>
  </p:cSld>
  <p:clrMapOvr>
    <a:masterClrMapping/>
  </p:clrMapOvr>
  <p:transition advTm="1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 rot="1922639">
            <a:off x="817851" y="2506784"/>
            <a:ext cx="8069525" cy="1349375"/>
          </a:xfrm>
        </p:spPr>
        <p:txBody>
          <a:bodyPr/>
          <a:lstStyle/>
          <a:p>
            <a:r>
              <a:rPr lang="es-ES" dirty="0" smtClean="0"/>
              <a:t>Lo mejor para los peques</a:t>
            </a:r>
            <a:endParaRPr lang="es-ES" dirty="0" smtClean="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</p:spTree>
    <p:custDataLst>
      <p:tags r:id="rId1"/>
    </p:custDataLst>
  </p:cSld>
  <p:clrMapOvr>
    <a:masterClrMapping/>
  </p:clrMapOvr>
  <p:transition advTm="10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Objetivos Generales</a:t>
            </a:r>
            <a:endParaRPr lang="es-E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Blip>
                <a:blip r:embed="rId3"/>
              </a:buBlip>
            </a:pPr>
            <a:r>
              <a:rPr lang="es-ES" dirty="0" smtClean="0"/>
              <a:t> Ampliar horizontes.</a:t>
            </a:r>
          </a:p>
          <a:p>
            <a:pPr>
              <a:buBlip>
                <a:blip r:embed="rId3"/>
              </a:buBlip>
            </a:pPr>
            <a:r>
              <a:rPr lang="es-ES" dirty="0" smtClean="0"/>
              <a:t> Ofrecer el mejor servicio.</a:t>
            </a:r>
          </a:p>
          <a:p>
            <a:pPr>
              <a:buBlip>
                <a:blip r:embed="rId3"/>
              </a:buBlip>
            </a:pPr>
            <a:r>
              <a:rPr lang="es-ES" dirty="0" smtClean="0"/>
              <a:t> Captar nuevos clientes.</a:t>
            </a:r>
          </a:p>
          <a:p>
            <a:pPr>
              <a:buBlip>
                <a:blip r:embed="rId3"/>
              </a:buBlip>
            </a:pPr>
            <a:r>
              <a:rPr lang="es-ES" dirty="0" smtClean="0"/>
              <a:t> Ser más competitivos.</a:t>
            </a:r>
            <a:endParaRPr lang="es-ES" dirty="0" smtClean="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</p:spTree>
    <p:custDataLst>
      <p:tags r:id="rId1"/>
    </p:custDataLst>
  </p:cSld>
  <p:clrMapOvr>
    <a:masterClrMapping/>
  </p:clrMapOvr>
  <p:transition advTm="1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4000" dirty="0" smtClean="0"/>
              <a:t>Beneficios Primer Semestre</a:t>
            </a:r>
            <a:br>
              <a:rPr lang="es-ES" sz="4000" dirty="0" smtClean="0"/>
            </a:br>
            <a:r>
              <a:rPr lang="es-ES" sz="4000" dirty="0" smtClean="0"/>
              <a:t>(2001)</a:t>
            </a:r>
            <a:endParaRPr lang="es-ES" sz="4000" dirty="0" smtClean="0"/>
          </a:p>
        </p:txBody>
      </p:sp>
      <p:graphicFrame>
        <p:nvGraphicFramePr>
          <p:cNvPr id="7366" name="Group 198"/>
          <p:cNvGraphicFramePr>
            <a:graphicFrameLocks noGrp="1"/>
          </p:cNvGraphicFramePr>
          <p:nvPr>
            <p:ph idx="1"/>
          </p:nvPr>
        </p:nvGraphicFramePr>
        <p:xfrm>
          <a:off x="517525" y="1792288"/>
          <a:ext cx="8229600" cy="3614736"/>
        </p:xfrm>
        <a:graphic>
          <a:graphicData uri="http://schemas.openxmlformats.org/drawingml/2006/table">
            <a:tbl>
              <a:tblPr/>
              <a:tblGrid>
                <a:gridCol w="1646237"/>
                <a:gridCol w="1646238"/>
                <a:gridCol w="1644650"/>
                <a:gridCol w="1646237"/>
                <a:gridCol w="1646238"/>
              </a:tblGrid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Ene-Feb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Mar-Abr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May-Jun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7FF"/>
                    </a:solidFill>
                  </a:tcPr>
                </a:tc>
              </a:tr>
              <a:tr h="10429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Sección Norte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16.450 €  </a:t>
                      </a:r>
                    </a:p>
                  </a:txBody>
                  <a:tcPr marL="54000" marR="54000" marT="54000" marB="5400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15.280 €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25.380 €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57.110 €</a:t>
                      </a:r>
                    </a:p>
                  </a:txBody>
                  <a:tcPr marL="54000" marR="54000" marT="54000" marB="5400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5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Sección Sur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34.567 €</a:t>
                      </a:r>
                    </a:p>
                  </a:txBody>
                  <a:tcPr marL="54000" marR="54000" marT="54000" marB="5400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67.456 €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89.952 €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191.975 €</a:t>
                      </a:r>
                    </a:p>
                  </a:txBody>
                  <a:tcPr marL="54000" marR="54000" marT="54000" marB="5400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13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Totales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51.017 €</a:t>
                      </a:r>
                    </a:p>
                  </a:txBody>
                  <a:tcPr marL="54000" marR="54000" marT="54000" marB="5400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82.736 €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115.332 €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6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249.085 €</a:t>
                      </a:r>
                    </a:p>
                  </a:txBody>
                  <a:tcPr marL="54000" marR="54000" marT="54000" marB="54000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04" name="Rectangle 3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</p:spTree>
    <p:custDataLst>
      <p:tags r:id="rId1"/>
    </p:custDataLst>
  </p:cSld>
  <p:clrMapOvr>
    <a:masterClrMapping/>
  </p:clrMapOvr>
  <p:transition advTm="1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Organización</a:t>
            </a:r>
            <a:endParaRPr lang="es-ES" smtClean="0"/>
          </a:p>
        </p:txBody>
      </p:sp>
      <p:sp>
        <p:nvSpPr>
          <p:cNvPr id="10264" name="Rectangle 2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graphicFrame>
        <p:nvGraphicFramePr>
          <p:cNvPr id="8" name="7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1722701"/>
              </p:ext>
            </p:extLst>
          </p:nvPr>
        </p:nvGraphicFramePr>
        <p:xfrm>
          <a:off x="517525" y="1624863"/>
          <a:ext cx="8351838" cy="4222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</p:cSld>
  <p:clrMapOvr>
    <a:masterClrMapping/>
  </p:clrMapOvr>
  <p:transition advTm="100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Estrategia de Revisión</a:t>
            </a:r>
            <a:endParaRPr lang="es-ES" smtClean="0"/>
          </a:p>
        </p:txBody>
      </p:sp>
      <p:sp>
        <p:nvSpPr>
          <p:cNvPr id="13329" name="Rectangle 1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graphicFrame>
        <p:nvGraphicFramePr>
          <p:cNvPr id="9" name="8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2783843"/>
              </p:ext>
            </p:extLst>
          </p:nvPr>
        </p:nvGraphicFramePr>
        <p:xfrm>
          <a:off x="517525" y="1792288"/>
          <a:ext cx="8351838" cy="4222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</p:cSld>
  <p:clrMapOvr>
    <a:masterClrMapping/>
  </p:clrMapOvr>
  <p:transition advTm="100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6" name="Rectangle 4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Beneficios por Sección</a:t>
            </a:r>
            <a:endParaRPr lang="es-ES" dirty="0" smtClean="0"/>
          </a:p>
        </p:txBody>
      </p:sp>
      <p:graphicFrame>
        <p:nvGraphicFramePr>
          <p:cNvPr id="4" name="Object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4111872"/>
              </p:ext>
            </p:extLst>
          </p:nvPr>
        </p:nvGraphicFramePr>
        <p:xfrm>
          <a:off x="517525" y="1792288"/>
          <a:ext cx="8351838" cy="4222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7" name="Rectangle 4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</p:spTree>
    <p:custDataLst>
      <p:tags r:id="rId1"/>
    </p:custDataLst>
  </p:cSld>
  <p:clrMapOvr>
    <a:masterClrMapping/>
  </p:clrMapOvr>
  <p:transition advTm="100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Gastos y Beneficios</a:t>
            </a:r>
            <a:endParaRPr lang="es-ES" smtClean="0"/>
          </a:p>
        </p:txBody>
      </p:sp>
      <p:graphicFrame>
        <p:nvGraphicFramePr>
          <p:cNvPr id="6" name="Object 5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18549279"/>
              </p:ext>
            </p:extLst>
          </p:nvPr>
        </p:nvGraphicFramePr>
        <p:xfrm>
          <a:off x="409575" y="1843088"/>
          <a:ext cx="4057650" cy="3921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graphicFrame>
        <p:nvGraphicFramePr>
          <p:cNvPr id="13" name="Object 7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62291270"/>
              </p:ext>
            </p:extLst>
          </p:nvPr>
        </p:nvGraphicFramePr>
        <p:xfrm>
          <a:off x="4619625" y="1843088"/>
          <a:ext cx="4057650" cy="3921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custDataLst>
      <p:tags r:id="rId1"/>
    </p:custDataLst>
  </p:cSld>
  <p:clrMapOvr>
    <a:masterClrMapping/>
  </p:clrMapOvr>
  <p:transition advTm="1000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7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5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4.1|4.4|2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2.5|2.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3.8|4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5.9|6.3|5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3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|4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4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4.|7."/>
</p:tagLst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</TotalTime>
  <Words>168</Words>
  <Application>Microsoft Office PowerPoint</Application>
  <PresentationFormat>Presentación en pantalla (4:3)</PresentationFormat>
  <Paragraphs>71</Paragraphs>
  <Slides>12</Slides>
  <Notes>2</Notes>
  <HiddenSlides>0</HiddenSlides>
  <MMClips>0</MMClips>
  <ScaleCrop>false</ScaleCrop>
  <HeadingPairs>
    <vt:vector size="8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  <vt:variant>
        <vt:lpstr>Presentaciones personalizadas</vt:lpstr>
      </vt:variant>
      <vt:variant>
        <vt:i4>2</vt:i4>
      </vt:variant>
    </vt:vector>
  </HeadingPairs>
  <TitlesOfParts>
    <vt:vector size="17" baseType="lpstr">
      <vt:lpstr>Arial</vt:lpstr>
      <vt:lpstr>Times New Roman</vt:lpstr>
      <vt:lpstr>Diseño predeterminado</vt:lpstr>
      <vt:lpstr>Happy Park</vt:lpstr>
      <vt:lpstr>Diapositiva resumen</vt:lpstr>
      <vt:lpstr>Lo mejor para los peques</vt:lpstr>
      <vt:lpstr>Objetivos Generales</vt:lpstr>
      <vt:lpstr>Beneficios Primer Semestre (2001)</vt:lpstr>
      <vt:lpstr>Organización</vt:lpstr>
      <vt:lpstr>Estrategia de Revisión</vt:lpstr>
      <vt:lpstr>Beneficios por Sección</vt:lpstr>
      <vt:lpstr>Gastos y Beneficios</vt:lpstr>
      <vt:lpstr>Beneficios por Sección</vt:lpstr>
      <vt:lpstr>Desglose de Gastos</vt:lpstr>
      <vt:lpstr>Happy park</vt:lpstr>
      <vt:lpstr>Primera Parte</vt:lpstr>
      <vt:lpstr>Segunda Parte</vt:lpstr>
    </vt:vector>
  </TitlesOfParts>
  <Company>Familia Paz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Parques Infantiles</dc:title>
  <dc:creator>Francisco Paz González</dc:creator>
  <cp:lastModifiedBy>D&amp;G</cp:lastModifiedBy>
  <cp:revision>59</cp:revision>
  <dcterms:created xsi:type="dcterms:W3CDTF">2001-07-01T22:57:47Z</dcterms:created>
  <dcterms:modified xsi:type="dcterms:W3CDTF">2012-11-09T12:00:30Z</dcterms:modified>
</cp:coreProperties>
</file>