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A229E-0031-4DFF-B2F3-8A63E94FDFC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0025841"/>
      </p:ext>
    </p:extLst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0958F-3A5C-46A5-9769-788579A1C73C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2201898"/>
      </p:ext>
    </p:extLst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6035A-2AE8-4DF8-8AE2-17D3B8DA23DA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7915738"/>
      </p:ext>
    </p:extLst>
  </p:cSld>
  <p:clrMapOvr>
    <a:masterClrMapping/>
  </p:clrMapOvr>
  <p:transition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32AE0D-1C2E-4C89-AC49-7528118225A8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6831270"/>
      </p:ext>
    </p:extLst>
  </p:cSld>
  <p:clrMapOvr>
    <a:masterClrMapping/>
  </p:clrMapOvr>
  <p:transition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25FD46-DD37-411F-8D35-FBC72DDB337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8214885"/>
      </p:ext>
    </p:extLst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FC4CF-A9DA-46D9-AE77-3B17394ED92C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758701"/>
      </p:ext>
    </p:extLst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83BB5-B864-4DED-8F73-44C76484EFE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4869657"/>
      </p:ext>
    </p:extLst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87C36-ED0F-4EC6-BE66-F9476222EE4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1745473"/>
      </p:ext>
    </p:extLst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DE96-3085-4997-89FA-92737C22150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8522076"/>
      </p:ext>
    </p:extLst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76AD9-E0CE-4814-9914-F70BB17C94CC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1849443"/>
      </p:ext>
    </p:extLst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6F66B-F45F-4A57-8C4F-945F83F42A0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4080859"/>
      </p:ext>
    </p:extLst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D387F-90AA-4057-B874-354733ACE9F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976465"/>
      </p:ext>
    </p:extLst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C5E2D-6BC3-4D87-86CB-1A91F548728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0088163"/>
      </p:ext>
    </p:extLst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0849233-6EC5-49C0-9EAA-00FCE875F465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Tm="5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6" name="Group 58"/>
          <p:cNvGrpSpPr>
            <a:grpSpLocks/>
          </p:cNvGrpSpPr>
          <p:nvPr/>
        </p:nvGrpSpPr>
        <p:grpSpPr bwMode="auto">
          <a:xfrm>
            <a:off x="6516688" y="1628775"/>
            <a:ext cx="1979612" cy="4275138"/>
            <a:chOff x="4054" y="0"/>
            <a:chExt cx="1247" cy="2693"/>
          </a:xfrm>
        </p:grpSpPr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4343" y="1966"/>
              <a:ext cx="291" cy="554"/>
            </a:xfrm>
            <a:custGeom>
              <a:avLst/>
              <a:gdLst>
                <a:gd name="T0" fmla="*/ 0 w 291"/>
                <a:gd name="T1" fmla="*/ 54 h 554"/>
                <a:gd name="T2" fmla="*/ 4 w 291"/>
                <a:gd name="T3" fmla="*/ 66 h 554"/>
                <a:gd name="T4" fmla="*/ 10 w 291"/>
                <a:gd name="T5" fmla="*/ 89 h 554"/>
                <a:gd name="T6" fmla="*/ 18 w 291"/>
                <a:gd name="T7" fmla="*/ 117 h 554"/>
                <a:gd name="T8" fmla="*/ 27 w 291"/>
                <a:gd name="T9" fmla="*/ 148 h 554"/>
                <a:gd name="T10" fmla="*/ 36 w 291"/>
                <a:gd name="T11" fmla="*/ 181 h 554"/>
                <a:gd name="T12" fmla="*/ 45 w 291"/>
                <a:gd name="T13" fmla="*/ 210 h 554"/>
                <a:gd name="T14" fmla="*/ 51 w 291"/>
                <a:gd name="T15" fmla="*/ 234 h 554"/>
                <a:gd name="T16" fmla="*/ 56 w 291"/>
                <a:gd name="T17" fmla="*/ 251 h 554"/>
                <a:gd name="T18" fmla="*/ 62 w 291"/>
                <a:gd name="T19" fmla="*/ 270 h 554"/>
                <a:gd name="T20" fmla="*/ 69 w 291"/>
                <a:gd name="T21" fmla="*/ 298 h 554"/>
                <a:gd name="T22" fmla="*/ 76 w 291"/>
                <a:gd name="T23" fmla="*/ 333 h 554"/>
                <a:gd name="T24" fmla="*/ 85 w 291"/>
                <a:gd name="T25" fmla="*/ 372 h 554"/>
                <a:gd name="T26" fmla="*/ 92 w 291"/>
                <a:gd name="T27" fmla="*/ 407 h 554"/>
                <a:gd name="T28" fmla="*/ 97 w 291"/>
                <a:gd name="T29" fmla="*/ 438 h 554"/>
                <a:gd name="T30" fmla="*/ 101 w 291"/>
                <a:gd name="T31" fmla="*/ 459 h 554"/>
                <a:gd name="T32" fmla="*/ 103 w 291"/>
                <a:gd name="T33" fmla="*/ 468 h 554"/>
                <a:gd name="T34" fmla="*/ 106 w 291"/>
                <a:gd name="T35" fmla="*/ 479 h 554"/>
                <a:gd name="T36" fmla="*/ 111 w 291"/>
                <a:gd name="T37" fmla="*/ 504 h 554"/>
                <a:gd name="T38" fmla="*/ 123 w 291"/>
                <a:gd name="T39" fmla="*/ 533 h 554"/>
                <a:gd name="T40" fmla="*/ 140 w 291"/>
                <a:gd name="T41" fmla="*/ 551 h 554"/>
                <a:gd name="T42" fmla="*/ 151 w 291"/>
                <a:gd name="T43" fmla="*/ 554 h 554"/>
                <a:gd name="T44" fmla="*/ 165 w 291"/>
                <a:gd name="T45" fmla="*/ 554 h 554"/>
                <a:gd name="T46" fmla="*/ 181 w 291"/>
                <a:gd name="T47" fmla="*/ 551 h 554"/>
                <a:gd name="T48" fmla="*/ 196 w 291"/>
                <a:gd name="T49" fmla="*/ 547 h 554"/>
                <a:gd name="T50" fmla="*/ 212 w 291"/>
                <a:gd name="T51" fmla="*/ 541 h 554"/>
                <a:gd name="T52" fmla="*/ 226 w 291"/>
                <a:gd name="T53" fmla="*/ 534 h 554"/>
                <a:gd name="T54" fmla="*/ 239 w 291"/>
                <a:gd name="T55" fmla="*/ 527 h 554"/>
                <a:gd name="T56" fmla="*/ 247 w 291"/>
                <a:gd name="T57" fmla="*/ 520 h 554"/>
                <a:gd name="T58" fmla="*/ 258 w 291"/>
                <a:gd name="T59" fmla="*/ 503 h 554"/>
                <a:gd name="T60" fmla="*/ 265 w 291"/>
                <a:gd name="T61" fmla="*/ 480 h 554"/>
                <a:gd name="T62" fmla="*/ 268 w 291"/>
                <a:gd name="T63" fmla="*/ 456 h 554"/>
                <a:gd name="T64" fmla="*/ 270 w 291"/>
                <a:gd name="T65" fmla="*/ 436 h 554"/>
                <a:gd name="T66" fmla="*/ 273 w 291"/>
                <a:gd name="T67" fmla="*/ 401 h 554"/>
                <a:gd name="T68" fmla="*/ 277 w 291"/>
                <a:gd name="T69" fmla="*/ 346 h 554"/>
                <a:gd name="T70" fmla="*/ 284 w 291"/>
                <a:gd name="T71" fmla="*/ 288 h 554"/>
                <a:gd name="T72" fmla="*/ 288 w 291"/>
                <a:gd name="T73" fmla="*/ 249 h 554"/>
                <a:gd name="T74" fmla="*/ 291 w 291"/>
                <a:gd name="T75" fmla="*/ 212 h 554"/>
                <a:gd name="T76" fmla="*/ 291 w 291"/>
                <a:gd name="T77" fmla="*/ 171 h 554"/>
                <a:gd name="T78" fmla="*/ 288 w 291"/>
                <a:gd name="T79" fmla="*/ 131 h 554"/>
                <a:gd name="T80" fmla="*/ 282 w 291"/>
                <a:gd name="T81" fmla="*/ 99 h 554"/>
                <a:gd name="T82" fmla="*/ 275 w 291"/>
                <a:gd name="T83" fmla="*/ 78 h 554"/>
                <a:gd name="T84" fmla="*/ 265 w 291"/>
                <a:gd name="T85" fmla="*/ 59 h 554"/>
                <a:gd name="T86" fmla="*/ 256 w 291"/>
                <a:gd name="T87" fmla="*/ 42 h 554"/>
                <a:gd name="T88" fmla="*/ 244 w 291"/>
                <a:gd name="T89" fmla="*/ 28 h 554"/>
                <a:gd name="T90" fmla="*/ 234 w 291"/>
                <a:gd name="T91" fmla="*/ 16 h 554"/>
                <a:gd name="T92" fmla="*/ 226 w 291"/>
                <a:gd name="T93" fmla="*/ 7 h 554"/>
                <a:gd name="T94" fmla="*/ 220 w 291"/>
                <a:gd name="T95" fmla="*/ 1 h 554"/>
                <a:gd name="T96" fmla="*/ 217 w 291"/>
                <a:gd name="T97" fmla="*/ 0 h 554"/>
                <a:gd name="T98" fmla="*/ 0 w 291"/>
                <a:gd name="T99" fmla="*/ 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1" h="554">
                  <a:moveTo>
                    <a:pt x="0" y="54"/>
                  </a:moveTo>
                  <a:lnTo>
                    <a:pt x="4" y="66"/>
                  </a:lnTo>
                  <a:lnTo>
                    <a:pt x="10" y="89"/>
                  </a:lnTo>
                  <a:lnTo>
                    <a:pt x="18" y="117"/>
                  </a:lnTo>
                  <a:lnTo>
                    <a:pt x="27" y="148"/>
                  </a:lnTo>
                  <a:lnTo>
                    <a:pt x="36" y="181"/>
                  </a:lnTo>
                  <a:lnTo>
                    <a:pt x="45" y="210"/>
                  </a:lnTo>
                  <a:lnTo>
                    <a:pt x="51" y="234"/>
                  </a:lnTo>
                  <a:lnTo>
                    <a:pt x="56" y="251"/>
                  </a:lnTo>
                  <a:lnTo>
                    <a:pt x="62" y="270"/>
                  </a:lnTo>
                  <a:lnTo>
                    <a:pt x="69" y="298"/>
                  </a:lnTo>
                  <a:lnTo>
                    <a:pt x="76" y="333"/>
                  </a:lnTo>
                  <a:lnTo>
                    <a:pt x="85" y="372"/>
                  </a:lnTo>
                  <a:lnTo>
                    <a:pt x="92" y="407"/>
                  </a:lnTo>
                  <a:lnTo>
                    <a:pt x="97" y="438"/>
                  </a:lnTo>
                  <a:lnTo>
                    <a:pt x="101" y="459"/>
                  </a:lnTo>
                  <a:lnTo>
                    <a:pt x="103" y="468"/>
                  </a:lnTo>
                  <a:lnTo>
                    <a:pt x="106" y="479"/>
                  </a:lnTo>
                  <a:lnTo>
                    <a:pt x="111" y="504"/>
                  </a:lnTo>
                  <a:lnTo>
                    <a:pt x="123" y="533"/>
                  </a:lnTo>
                  <a:lnTo>
                    <a:pt x="140" y="551"/>
                  </a:lnTo>
                  <a:lnTo>
                    <a:pt x="151" y="554"/>
                  </a:lnTo>
                  <a:lnTo>
                    <a:pt x="165" y="554"/>
                  </a:lnTo>
                  <a:lnTo>
                    <a:pt x="181" y="551"/>
                  </a:lnTo>
                  <a:lnTo>
                    <a:pt x="196" y="547"/>
                  </a:lnTo>
                  <a:lnTo>
                    <a:pt x="212" y="541"/>
                  </a:lnTo>
                  <a:lnTo>
                    <a:pt x="226" y="534"/>
                  </a:lnTo>
                  <a:lnTo>
                    <a:pt x="239" y="527"/>
                  </a:lnTo>
                  <a:lnTo>
                    <a:pt x="247" y="520"/>
                  </a:lnTo>
                  <a:lnTo>
                    <a:pt x="258" y="503"/>
                  </a:lnTo>
                  <a:lnTo>
                    <a:pt x="265" y="480"/>
                  </a:lnTo>
                  <a:lnTo>
                    <a:pt x="268" y="456"/>
                  </a:lnTo>
                  <a:lnTo>
                    <a:pt x="270" y="436"/>
                  </a:lnTo>
                  <a:lnTo>
                    <a:pt x="273" y="401"/>
                  </a:lnTo>
                  <a:lnTo>
                    <a:pt x="277" y="346"/>
                  </a:lnTo>
                  <a:lnTo>
                    <a:pt x="284" y="288"/>
                  </a:lnTo>
                  <a:lnTo>
                    <a:pt x="288" y="249"/>
                  </a:lnTo>
                  <a:lnTo>
                    <a:pt x="291" y="212"/>
                  </a:lnTo>
                  <a:lnTo>
                    <a:pt x="291" y="171"/>
                  </a:lnTo>
                  <a:lnTo>
                    <a:pt x="288" y="131"/>
                  </a:lnTo>
                  <a:lnTo>
                    <a:pt x="282" y="99"/>
                  </a:lnTo>
                  <a:lnTo>
                    <a:pt x="275" y="78"/>
                  </a:lnTo>
                  <a:lnTo>
                    <a:pt x="265" y="59"/>
                  </a:lnTo>
                  <a:lnTo>
                    <a:pt x="256" y="42"/>
                  </a:lnTo>
                  <a:lnTo>
                    <a:pt x="244" y="28"/>
                  </a:lnTo>
                  <a:lnTo>
                    <a:pt x="234" y="16"/>
                  </a:lnTo>
                  <a:lnTo>
                    <a:pt x="226" y="7"/>
                  </a:lnTo>
                  <a:lnTo>
                    <a:pt x="220" y="1"/>
                  </a:lnTo>
                  <a:lnTo>
                    <a:pt x="217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E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340" y="2388"/>
              <a:ext cx="365" cy="279"/>
            </a:xfrm>
            <a:custGeom>
              <a:avLst/>
              <a:gdLst>
                <a:gd name="T0" fmla="*/ 161 w 365"/>
                <a:gd name="T1" fmla="*/ 88 h 279"/>
                <a:gd name="T2" fmla="*/ 164 w 365"/>
                <a:gd name="T3" fmla="*/ 60 h 279"/>
                <a:gd name="T4" fmla="*/ 155 w 365"/>
                <a:gd name="T5" fmla="*/ 37 h 279"/>
                <a:gd name="T6" fmla="*/ 140 w 365"/>
                <a:gd name="T7" fmla="*/ 23 h 279"/>
                <a:gd name="T8" fmla="*/ 123 w 365"/>
                <a:gd name="T9" fmla="*/ 17 h 279"/>
                <a:gd name="T10" fmla="*/ 103 w 365"/>
                <a:gd name="T11" fmla="*/ 20 h 279"/>
                <a:gd name="T12" fmla="*/ 90 w 365"/>
                <a:gd name="T13" fmla="*/ 31 h 279"/>
                <a:gd name="T14" fmla="*/ 76 w 365"/>
                <a:gd name="T15" fmla="*/ 51 h 279"/>
                <a:gd name="T16" fmla="*/ 62 w 365"/>
                <a:gd name="T17" fmla="*/ 71 h 279"/>
                <a:gd name="T18" fmla="*/ 52 w 365"/>
                <a:gd name="T19" fmla="*/ 85 h 279"/>
                <a:gd name="T20" fmla="*/ 0 w 365"/>
                <a:gd name="T21" fmla="*/ 109 h 279"/>
                <a:gd name="T22" fmla="*/ 8 w 365"/>
                <a:gd name="T23" fmla="*/ 185 h 279"/>
                <a:gd name="T24" fmla="*/ 21 w 365"/>
                <a:gd name="T25" fmla="*/ 262 h 279"/>
                <a:gd name="T26" fmla="*/ 34 w 365"/>
                <a:gd name="T27" fmla="*/ 266 h 279"/>
                <a:gd name="T28" fmla="*/ 59 w 365"/>
                <a:gd name="T29" fmla="*/ 274 h 279"/>
                <a:gd name="T30" fmla="*/ 75 w 365"/>
                <a:gd name="T31" fmla="*/ 277 h 279"/>
                <a:gd name="T32" fmla="*/ 90 w 365"/>
                <a:gd name="T33" fmla="*/ 279 h 279"/>
                <a:gd name="T34" fmla="*/ 103 w 365"/>
                <a:gd name="T35" fmla="*/ 277 h 279"/>
                <a:gd name="T36" fmla="*/ 114 w 365"/>
                <a:gd name="T37" fmla="*/ 274 h 279"/>
                <a:gd name="T38" fmla="*/ 127 w 365"/>
                <a:gd name="T39" fmla="*/ 267 h 279"/>
                <a:gd name="T40" fmla="*/ 143 w 365"/>
                <a:gd name="T41" fmla="*/ 257 h 279"/>
                <a:gd name="T42" fmla="*/ 158 w 365"/>
                <a:gd name="T43" fmla="*/ 249 h 279"/>
                <a:gd name="T44" fmla="*/ 170 w 365"/>
                <a:gd name="T45" fmla="*/ 245 h 279"/>
                <a:gd name="T46" fmla="*/ 194 w 365"/>
                <a:gd name="T47" fmla="*/ 245 h 279"/>
                <a:gd name="T48" fmla="*/ 236 w 365"/>
                <a:gd name="T49" fmla="*/ 245 h 279"/>
                <a:gd name="T50" fmla="*/ 283 w 365"/>
                <a:gd name="T51" fmla="*/ 245 h 279"/>
                <a:gd name="T52" fmla="*/ 315 w 365"/>
                <a:gd name="T53" fmla="*/ 243 h 279"/>
                <a:gd name="T54" fmla="*/ 333 w 365"/>
                <a:gd name="T55" fmla="*/ 239 h 279"/>
                <a:gd name="T56" fmla="*/ 346 w 365"/>
                <a:gd name="T57" fmla="*/ 233 h 279"/>
                <a:gd name="T58" fmla="*/ 356 w 365"/>
                <a:gd name="T59" fmla="*/ 226 h 279"/>
                <a:gd name="T60" fmla="*/ 360 w 365"/>
                <a:gd name="T61" fmla="*/ 221 h 279"/>
                <a:gd name="T62" fmla="*/ 362 w 365"/>
                <a:gd name="T63" fmla="*/ 195 h 279"/>
                <a:gd name="T64" fmla="*/ 353 w 365"/>
                <a:gd name="T65" fmla="*/ 184 h 279"/>
                <a:gd name="T66" fmla="*/ 356 w 365"/>
                <a:gd name="T67" fmla="*/ 160 h 279"/>
                <a:gd name="T68" fmla="*/ 353 w 365"/>
                <a:gd name="T69" fmla="*/ 129 h 279"/>
                <a:gd name="T70" fmla="*/ 338 w 365"/>
                <a:gd name="T71" fmla="*/ 91 h 279"/>
                <a:gd name="T72" fmla="*/ 329 w 365"/>
                <a:gd name="T73" fmla="*/ 79 h 279"/>
                <a:gd name="T74" fmla="*/ 333 w 365"/>
                <a:gd name="T75" fmla="*/ 58 h 279"/>
                <a:gd name="T76" fmla="*/ 336 w 365"/>
                <a:gd name="T77" fmla="*/ 34 h 279"/>
                <a:gd name="T78" fmla="*/ 333 w 365"/>
                <a:gd name="T79" fmla="*/ 22 h 279"/>
                <a:gd name="T80" fmla="*/ 321 w 365"/>
                <a:gd name="T81" fmla="*/ 9 h 279"/>
                <a:gd name="T82" fmla="*/ 308 w 365"/>
                <a:gd name="T83" fmla="*/ 5 h 279"/>
                <a:gd name="T84" fmla="*/ 294 w 365"/>
                <a:gd name="T85" fmla="*/ 0 h 279"/>
                <a:gd name="T86" fmla="*/ 281 w 365"/>
                <a:gd name="T87" fmla="*/ 0 h 279"/>
                <a:gd name="T88" fmla="*/ 271 w 365"/>
                <a:gd name="T89" fmla="*/ 2 h 279"/>
                <a:gd name="T90" fmla="*/ 261 w 365"/>
                <a:gd name="T91" fmla="*/ 12 h 279"/>
                <a:gd name="T92" fmla="*/ 249 w 365"/>
                <a:gd name="T93" fmla="*/ 30 h 279"/>
                <a:gd name="T94" fmla="*/ 235 w 365"/>
                <a:gd name="T95" fmla="*/ 48 h 279"/>
                <a:gd name="T96" fmla="*/ 225 w 365"/>
                <a:gd name="T97" fmla="*/ 62 h 279"/>
                <a:gd name="T98" fmla="*/ 202 w 365"/>
                <a:gd name="T99" fmla="*/ 84 h 279"/>
                <a:gd name="T100" fmla="*/ 182 w 365"/>
                <a:gd name="T101" fmla="*/ 92 h 279"/>
                <a:gd name="T102" fmla="*/ 165 w 365"/>
                <a:gd name="T103" fmla="*/ 94 h 279"/>
                <a:gd name="T104" fmla="*/ 160 w 365"/>
                <a:gd name="T105" fmla="*/ 9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" h="279">
                  <a:moveTo>
                    <a:pt x="160" y="94"/>
                  </a:moveTo>
                  <a:lnTo>
                    <a:pt x="161" y="88"/>
                  </a:lnTo>
                  <a:lnTo>
                    <a:pt x="162" y="75"/>
                  </a:lnTo>
                  <a:lnTo>
                    <a:pt x="164" y="60"/>
                  </a:lnTo>
                  <a:lnTo>
                    <a:pt x="160" y="44"/>
                  </a:lnTo>
                  <a:lnTo>
                    <a:pt x="155" y="37"/>
                  </a:lnTo>
                  <a:lnTo>
                    <a:pt x="148" y="29"/>
                  </a:lnTo>
                  <a:lnTo>
                    <a:pt x="140" y="23"/>
                  </a:lnTo>
                  <a:lnTo>
                    <a:pt x="131" y="19"/>
                  </a:lnTo>
                  <a:lnTo>
                    <a:pt x="123" y="17"/>
                  </a:lnTo>
                  <a:lnTo>
                    <a:pt x="113" y="17"/>
                  </a:lnTo>
                  <a:lnTo>
                    <a:pt x="103" y="20"/>
                  </a:lnTo>
                  <a:lnTo>
                    <a:pt x="95" y="26"/>
                  </a:lnTo>
                  <a:lnTo>
                    <a:pt x="90" y="31"/>
                  </a:lnTo>
                  <a:lnTo>
                    <a:pt x="83" y="41"/>
                  </a:lnTo>
                  <a:lnTo>
                    <a:pt x="76" y="51"/>
                  </a:lnTo>
                  <a:lnTo>
                    <a:pt x="69" y="61"/>
                  </a:lnTo>
                  <a:lnTo>
                    <a:pt x="62" y="71"/>
                  </a:lnTo>
                  <a:lnTo>
                    <a:pt x="56" y="79"/>
                  </a:lnTo>
                  <a:lnTo>
                    <a:pt x="52" y="85"/>
                  </a:lnTo>
                  <a:lnTo>
                    <a:pt x="51" y="88"/>
                  </a:lnTo>
                  <a:lnTo>
                    <a:pt x="0" y="109"/>
                  </a:lnTo>
                  <a:lnTo>
                    <a:pt x="3" y="133"/>
                  </a:lnTo>
                  <a:lnTo>
                    <a:pt x="8" y="185"/>
                  </a:lnTo>
                  <a:lnTo>
                    <a:pt x="15" y="238"/>
                  </a:lnTo>
                  <a:lnTo>
                    <a:pt x="21" y="262"/>
                  </a:lnTo>
                  <a:lnTo>
                    <a:pt x="25" y="263"/>
                  </a:lnTo>
                  <a:lnTo>
                    <a:pt x="34" y="266"/>
                  </a:lnTo>
                  <a:lnTo>
                    <a:pt x="44" y="270"/>
                  </a:lnTo>
                  <a:lnTo>
                    <a:pt x="59" y="274"/>
                  </a:lnTo>
                  <a:lnTo>
                    <a:pt x="68" y="277"/>
                  </a:lnTo>
                  <a:lnTo>
                    <a:pt x="75" y="277"/>
                  </a:lnTo>
                  <a:lnTo>
                    <a:pt x="83" y="279"/>
                  </a:lnTo>
                  <a:lnTo>
                    <a:pt x="90" y="279"/>
                  </a:lnTo>
                  <a:lnTo>
                    <a:pt x="96" y="277"/>
                  </a:lnTo>
                  <a:lnTo>
                    <a:pt x="103" y="277"/>
                  </a:lnTo>
                  <a:lnTo>
                    <a:pt x="109" y="276"/>
                  </a:lnTo>
                  <a:lnTo>
                    <a:pt x="114" y="274"/>
                  </a:lnTo>
                  <a:lnTo>
                    <a:pt x="120" y="272"/>
                  </a:lnTo>
                  <a:lnTo>
                    <a:pt x="127" y="267"/>
                  </a:lnTo>
                  <a:lnTo>
                    <a:pt x="136" y="263"/>
                  </a:lnTo>
                  <a:lnTo>
                    <a:pt x="143" y="257"/>
                  </a:lnTo>
                  <a:lnTo>
                    <a:pt x="151" y="253"/>
                  </a:lnTo>
                  <a:lnTo>
                    <a:pt x="158" y="249"/>
                  </a:lnTo>
                  <a:lnTo>
                    <a:pt x="164" y="246"/>
                  </a:lnTo>
                  <a:lnTo>
                    <a:pt x="170" y="245"/>
                  </a:lnTo>
                  <a:lnTo>
                    <a:pt x="178" y="245"/>
                  </a:lnTo>
                  <a:lnTo>
                    <a:pt x="194" y="245"/>
                  </a:lnTo>
                  <a:lnTo>
                    <a:pt x="213" y="245"/>
                  </a:lnTo>
                  <a:lnTo>
                    <a:pt x="236" y="245"/>
                  </a:lnTo>
                  <a:lnTo>
                    <a:pt x="260" y="245"/>
                  </a:lnTo>
                  <a:lnTo>
                    <a:pt x="283" y="245"/>
                  </a:lnTo>
                  <a:lnTo>
                    <a:pt x="301" y="245"/>
                  </a:lnTo>
                  <a:lnTo>
                    <a:pt x="315" y="243"/>
                  </a:lnTo>
                  <a:lnTo>
                    <a:pt x="325" y="242"/>
                  </a:lnTo>
                  <a:lnTo>
                    <a:pt x="333" y="239"/>
                  </a:lnTo>
                  <a:lnTo>
                    <a:pt x="341" y="236"/>
                  </a:lnTo>
                  <a:lnTo>
                    <a:pt x="346" y="233"/>
                  </a:lnTo>
                  <a:lnTo>
                    <a:pt x="352" y="229"/>
                  </a:lnTo>
                  <a:lnTo>
                    <a:pt x="356" y="226"/>
                  </a:lnTo>
                  <a:lnTo>
                    <a:pt x="359" y="224"/>
                  </a:lnTo>
                  <a:lnTo>
                    <a:pt x="360" y="221"/>
                  </a:lnTo>
                  <a:lnTo>
                    <a:pt x="365" y="205"/>
                  </a:lnTo>
                  <a:lnTo>
                    <a:pt x="362" y="195"/>
                  </a:lnTo>
                  <a:lnTo>
                    <a:pt x="356" y="190"/>
                  </a:lnTo>
                  <a:lnTo>
                    <a:pt x="353" y="184"/>
                  </a:lnTo>
                  <a:lnTo>
                    <a:pt x="355" y="174"/>
                  </a:lnTo>
                  <a:lnTo>
                    <a:pt x="356" y="160"/>
                  </a:lnTo>
                  <a:lnTo>
                    <a:pt x="355" y="143"/>
                  </a:lnTo>
                  <a:lnTo>
                    <a:pt x="353" y="129"/>
                  </a:lnTo>
                  <a:lnTo>
                    <a:pt x="346" y="106"/>
                  </a:lnTo>
                  <a:lnTo>
                    <a:pt x="338" y="91"/>
                  </a:lnTo>
                  <a:lnTo>
                    <a:pt x="332" y="82"/>
                  </a:lnTo>
                  <a:lnTo>
                    <a:pt x="329" y="79"/>
                  </a:lnTo>
                  <a:lnTo>
                    <a:pt x="331" y="74"/>
                  </a:lnTo>
                  <a:lnTo>
                    <a:pt x="333" y="58"/>
                  </a:lnTo>
                  <a:lnTo>
                    <a:pt x="336" y="44"/>
                  </a:lnTo>
                  <a:lnTo>
                    <a:pt x="336" y="34"/>
                  </a:lnTo>
                  <a:lnTo>
                    <a:pt x="335" y="29"/>
                  </a:lnTo>
                  <a:lnTo>
                    <a:pt x="333" y="22"/>
                  </a:lnTo>
                  <a:lnTo>
                    <a:pt x="329" y="14"/>
                  </a:lnTo>
                  <a:lnTo>
                    <a:pt x="321" y="9"/>
                  </a:lnTo>
                  <a:lnTo>
                    <a:pt x="315" y="6"/>
                  </a:lnTo>
                  <a:lnTo>
                    <a:pt x="308" y="5"/>
                  </a:lnTo>
                  <a:lnTo>
                    <a:pt x="301" y="3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1" y="0"/>
                  </a:lnTo>
                  <a:lnTo>
                    <a:pt x="276" y="0"/>
                  </a:lnTo>
                  <a:lnTo>
                    <a:pt x="271" y="2"/>
                  </a:lnTo>
                  <a:lnTo>
                    <a:pt x="267" y="6"/>
                  </a:lnTo>
                  <a:lnTo>
                    <a:pt x="261" y="12"/>
                  </a:lnTo>
                  <a:lnTo>
                    <a:pt x="256" y="20"/>
                  </a:lnTo>
                  <a:lnTo>
                    <a:pt x="249" y="30"/>
                  </a:lnTo>
                  <a:lnTo>
                    <a:pt x="242" y="38"/>
                  </a:lnTo>
                  <a:lnTo>
                    <a:pt x="235" y="48"/>
                  </a:lnTo>
                  <a:lnTo>
                    <a:pt x="229" y="57"/>
                  </a:lnTo>
                  <a:lnTo>
                    <a:pt x="225" y="62"/>
                  </a:lnTo>
                  <a:lnTo>
                    <a:pt x="213" y="75"/>
                  </a:lnTo>
                  <a:lnTo>
                    <a:pt x="202" y="84"/>
                  </a:lnTo>
                  <a:lnTo>
                    <a:pt x="192" y="89"/>
                  </a:lnTo>
                  <a:lnTo>
                    <a:pt x="182" y="92"/>
                  </a:lnTo>
                  <a:lnTo>
                    <a:pt x="172" y="94"/>
                  </a:lnTo>
                  <a:lnTo>
                    <a:pt x="165" y="94"/>
                  </a:lnTo>
                  <a:lnTo>
                    <a:pt x="161" y="94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4C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925" y="1945"/>
              <a:ext cx="338" cy="476"/>
            </a:xfrm>
            <a:custGeom>
              <a:avLst/>
              <a:gdLst>
                <a:gd name="T0" fmla="*/ 0 w 338"/>
                <a:gd name="T1" fmla="*/ 127 h 476"/>
                <a:gd name="T2" fmla="*/ 3 w 338"/>
                <a:gd name="T3" fmla="*/ 135 h 476"/>
                <a:gd name="T4" fmla="*/ 9 w 338"/>
                <a:gd name="T5" fmla="*/ 148 h 476"/>
                <a:gd name="T6" fmla="*/ 16 w 338"/>
                <a:gd name="T7" fmla="*/ 165 h 476"/>
                <a:gd name="T8" fmla="*/ 26 w 338"/>
                <a:gd name="T9" fmla="*/ 183 h 476"/>
                <a:gd name="T10" fmla="*/ 35 w 338"/>
                <a:gd name="T11" fmla="*/ 203 h 476"/>
                <a:gd name="T12" fmla="*/ 45 w 338"/>
                <a:gd name="T13" fmla="*/ 223 h 476"/>
                <a:gd name="T14" fmla="*/ 55 w 338"/>
                <a:gd name="T15" fmla="*/ 240 h 476"/>
                <a:gd name="T16" fmla="*/ 65 w 338"/>
                <a:gd name="T17" fmla="*/ 254 h 476"/>
                <a:gd name="T18" fmla="*/ 79 w 338"/>
                <a:gd name="T19" fmla="*/ 275 h 476"/>
                <a:gd name="T20" fmla="*/ 98 w 338"/>
                <a:gd name="T21" fmla="*/ 302 h 476"/>
                <a:gd name="T22" fmla="*/ 119 w 338"/>
                <a:gd name="T23" fmla="*/ 333 h 476"/>
                <a:gd name="T24" fmla="*/ 140 w 338"/>
                <a:gd name="T25" fmla="*/ 366 h 476"/>
                <a:gd name="T26" fmla="*/ 158 w 338"/>
                <a:gd name="T27" fmla="*/ 395 h 476"/>
                <a:gd name="T28" fmla="*/ 174 w 338"/>
                <a:gd name="T29" fmla="*/ 421 h 476"/>
                <a:gd name="T30" fmla="*/ 185 w 338"/>
                <a:gd name="T31" fmla="*/ 438 h 476"/>
                <a:gd name="T32" fmla="*/ 189 w 338"/>
                <a:gd name="T33" fmla="*/ 445 h 476"/>
                <a:gd name="T34" fmla="*/ 192 w 338"/>
                <a:gd name="T35" fmla="*/ 446 h 476"/>
                <a:gd name="T36" fmla="*/ 198 w 338"/>
                <a:gd name="T37" fmla="*/ 449 h 476"/>
                <a:gd name="T38" fmla="*/ 206 w 338"/>
                <a:gd name="T39" fmla="*/ 455 h 476"/>
                <a:gd name="T40" fmla="*/ 218 w 338"/>
                <a:gd name="T41" fmla="*/ 460 h 476"/>
                <a:gd name="T42" fmla="*/ 228 w 338"/>
                <a:gd name="T43" fmla="*/ 466 h 476"/>
                <a:gd name="T44" fmla="*/ 239 w 338"/>
                <a:gd name="T45" fmla="*/ 472 h 476"/>
                <a:gd name="T46" fmla="*/ 247 w 338"/>
                <a:gd name="T47" fmla="*/ 474 h 476"/>
                <a:gd name="T48" fmla="*/ 254 w 338"/>
                <a:gd name="T49" fmla="*/ 476 h 476"/>
                <a:gd name="T50" fmla="*/ 262 w 338"/>
                <a:gd name="T51" fmla="*/ 473 h 476"/>
                <a:gd name="T52" fmla="*/ 273 w 338"/>
                <a:gd name="T53" fmla="*/ 463 h 476"/>
                <a:gd name="T54" fmla="*/ 287 w 338"/>
                <a:gd name="T55" fmla="*/ 450 h 476"/>
                <a:gd name="T56" fmla="*/ 301 w 338"/>
                <a:gd name="T57" fmla="*/ 435 h 476"/>
                <a:gd name="T58" fmla="*/ 315 w 338"/>
                <a:gd name="T59" fmla="*/ 419 h 476"/>
                <a:gd name="T60" fmla="*/ 327 w 338"/>
                <a:gd name="T61" fmla="*/ 405 h 476"/>
                <a:gd name="T62" fmla="*/ 335 w 338"/>
                <a:gd name="T63" fmla="*/ 394 h 476"/>
                <a:gd name="T64" fmla="*/ 338 w 338"/>
                <a:gd name="T65" fmla="*/ 387 h 476"/>
                <a:gd name="T66" fmla="*/ 332 w 338"/>
                <a:gd name="T67" fmla="*/ 370 h 476"/>
                <a:gd name="T68" fmla="*/ 318 w 338"/>
                <a:gd name="T69" fmla="*/ 343 h 476"/>
                <a:gd name="T70" fmla="*/ 304 w 338"/>
                <a:gd name="T71" fmla="*/ 318 h 476"/>
                <a:gd name="T72" fmla="*/ 298 w 338"/>
                <a:gd name="T73" fmla="*/ 306 h 476"/>
                <a:gd name="T74" fmla="*/ 297 w 338"/>
                <a:gd name="T75" fmla="*/ 281 h 476"/>
                <a:gd name="T76" fmla="*/ 294 w 338"/>
                <a:gd name="T77" fmla="*/ 223 h 476"/>
                <a:gd name="T78" fmla="*/ 286 w 338"/>
                <a:gd name="T79" fmla="*/ 152 h 476"/>
                <a:gd name="T80" fmla="*/ 273 w 338"/>
                <a:gd name="T81" fmla="*/ 93 h 476"/>
                <a:gd name="T82" fmla="*/ 269 w 338"/>
                <a:gd name="T83" fmla="*/ 85 h 476"/>
                <a:gd name="T84" fmla="*/ 260 w 338"/>
                <a:gd name="T85" fmla="*/ 72 h 476"/>
                <a:gd name="T86" fmla="*/ 250 w 338"/>
                <a:gd name="T87" fmla="*/ 56 h 476"/>
                <a:gd name="T88" fmla="*/ 239 w 338"/>
                <a:gd name="T89" fmla="*/ 41 h 476"/>
                <a:gd name="T90" fmla="*/ 228 w 338"/>
                <a:gd name="T91" fmla="*/ 25 h 476"/>
                <a:gd name="T92" fmla="*/ 218 w 338"/>
                <a:gd name="T93" fmla="*/ 13 h 476"/>
                <a:gd name="T94" fmla="*/ 211 w 338"/>
                <a:gd name="T95" fmla="*/ 3 h 476"/>
                <a:gd name="T96" fmla="*/ 208 w 338"/>
                <a:gd name="T97" fmla="*/ 0 h 476"/>
                <a:gd name="T98" fmla="*/ 0 w 338"/>
                <a:gd name="T99" fmla="*/ 12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" h="476">
                  <a:moveTo>
                    <a:pt x="0" y="127"/>
                  </a:moveTo>
                  <a:lnTo>
                    <a:pt x="3" y="135"/>
                  </a:lnTo>
                  <a:lnTo>
                    <a:pt x="9" y="148"/>
                  </a:lnTo>
                  <a:lnTo>
                    <a:pt x="16" y="165"/>
                  </a:lnTo>
                  <a:lnTo>
                    <a:pt x="26" y="183"/>
                  </a:lnTo>
                  <a:lnTo>
                    <a:pt x="35" y="203"/>
                  </a:lnTo>
                  <a:lnTo>
                    <a:pt x="45" y="223"/>
                  </a:lnTo>
                  <a:lnTo>
                    <a:pt x="55" y="240"/>
                  </a:lnTo>
                  <a:lnTo>
                    <a:pt x="65" y="254"/>
                  </a:lnTo>
                  <a:lnTo>
                    <a:pt x="79" y="275"/>
                  </a:lnTo>
                  <a:lnTo>
                    <a:pt x="98" y="302"/>
                  </a:lnTo>
                  <a:lnTo>
                    <a:pt x="119" y="333"/>
                  </a:lnTo>
                  <a:lnTo>
                    <a:pt x="140" y="366"/>
                  </a:lnTo>
                  <a:lnTo>
                    <a:pt x="158" y="395"/>
                  </a:lnTo>
                  <a:lnTo>
                    <a:pt x="174" y="421"/>
                  </a:lnTo>
                  <a:lnTo>
                    <a:pt x="185" y="438"/>
                  </a:lnTo>
                  <a:lnTo>
                    <a:pt x="189" y="445"/>
                  </a:lnTo>
                  <a:lnTo>
                    <a:pt x="192" y="446"/>
                  </a:lnTo>
                  <a:lnTo>
                    <a:pt x="198" y="449"/>
                  </a:lnTo>
                  <a:lnTo>
                    <a:pt x="206" y="455"/>
                  </a:lnTo>
                  <a:lnTo>
                    <a:pt x="218" y="460"/>
                  </a:lnTo>
                  <a:lnTo>
                    <a:pt x="228" y="466"/>
                  </a:lnTo>
                  <a:lnTo>
                    <a:pt x="239" y="472"/>
                  </a:lnTo>
                  <a:lnTo>
                    <a:pt x="247" y="474"/>
                  </a:lnTo>
                  <a:lnTo>
                    <a:pt x="254" y="476"/>
                  </a:lnTo>
                  <a:lnTo>
                    <a:pt x="262" y="473"/>
                  </a:lnTo>
                  <a:lnTo>
                    <a:pt x="273" y="463"/>
                  </a:lnTo>
                  <a:lnTo>
                    <a:pt x="287" y="450"/>
                  </a:lnTo>
                  <a:lnTo>
                    <a:pt x="301" y="435"/>
                  </a:lnTo>
                  <a:lnTo>
                    <a:pt x="315" y="419"/>
                  </a:lnTo>
                  <a:lnTo>
                    <a:pt x="327" y="405"/>
                  </a:lnTo>
                  <a:lnTo>
                    <a:pt x="335" y="394"/>
                  </a:lnTo>
                  <a:lnTo>
                    <a:pt x="338" y="387"/>
                  </a:lnTo>
                  <a:lnTo>
                    <a:pt x="332" y="370"/>
                  </a:lnTo>
                  <a:lnTo>
                    <a:pt x="318" y="343"/>
                  </a:lnTo>
                  <a:lnTo>
                    <a:pt x="304" y="318"/>
                  </a:lnTo>
                  <a:lnTo>
                    <a:pt x="298" y="306"/>
                  </a:lnTo>
                  <a:lnTo>
                    <a:pt x="297" y="281"/>
                  </a:lnTo>
                  <a:lnTo>
                    <a:pt x="294" y="223"/>
                  </a:lnTo>
                  <a:lnTo>
                    <a:pt x="286" y="152"/>
                  </a:lnTo>
                  <a:lnTo>
                    <a:pt x="273" y="93"/>
                  </a:lnTo>
                  <a:lnTo>
                    <a:pt x="269" y="85"/>
                  </a:lnTo>
                  <a:lnTo>
                    <a:pt x="260" y="72"/>
                  </a:lnTo>
                  <a:lnTo>
                    <a:pt x="250" y="56"/>
                  </a:lnTo>
                  <a:lnTo>
                    <a:pt x="239" y="41"/>
                  </a:lnTo>
                  <a:lnTo>
                    <a:pt x="228" y="25"/>
                  </a:lnTo>
                  <a:lnTo>
                    <a:pt x="218" y="13"/>
                  </a:lnTo>
                  <a:lnTo>
                    <a:pt x="211" y="3"/>
                  </a:lnTo>
                  <a:lnTo>
                    <a:pt x="208" y="0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E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4347" y="1275"/>
              <a:ext cx="845" cy="533"/>
            </a:xfrm>
            <a:custGeom>
              <a:avLst/>
              <a:gdLst>
                <a:gd name="T0" fmla="*/ 112 w 845"/>
                <a:gd name="T1" fmla="*/ 71 h 533"/>
                <a:gd name="T2" fmla="*/ 78 w 845"/>
                <a:gd name="T3" fmla="*/ 161 h 533"/>
                <a:gd name="T4" fmla="*/ 34 w 845"/>
                <a:gd name="T5" fmla="*/ 283 h 533"/>
                <a:gd name="T6" fmla="*/ 3 w 845"/>
                <a:gd name="T7" fmla="*/ 377 h 533"/>
                <a:gd name="T8" fmla="*/ 3 w 845"/>
                <a:gd name="T9" fmla="*/ 399 h 533"/>
                <a:gd name="T10" fmla="*/ 11 w 845"/>
                <a:gd name="T11" fmla="*/ 407 h 533"/>
                <a:gd name="T12" fmla="*/ 21 w 845"/>
                <a:gd name="T13" fmla="*/ 417 h 533"/>
                <a:gd name="T14" fmla="*/ 35 w 845"/>
                <a:gd name="T15" fmla="*/ 426 h 533"/>
                <a:gd name="T16" fmla="*/ 54 w 845"/>
                <a:gd name="T17" fmla="*/ 431 h 533"/>
                <a:gd name="T18" fmla="*/ 66 w 845"/>
                <a:gd name="T19" fmla="*/ 431 h 533"/>
                <a:gd name="T20" fmla="*/ 78 w 845"/>
                <a:gd name="T21" fmla="*/ 430 h 533"/>
                <a:gd name="T22" fmla="*/ 96 w 845"/>
                <a:gd name="T23" fmla="*/ 433 h 533"/>
                <a:gd name="T24" fmla="*/ 126 w 845"/>
                <a:gd name="T25" fmla="*/ 445 h 533"/>
                <a:gd name="T26" fmla="*/ 155 w 845"/>
                <a:gd name="T27" fmla="*/ 458 h 533"/>
                <a:gd name="T28" fmla="*/ 184 w 845"/>
                <a:gd name="T29" fmla="*/ 471 h 533"/>
                <a:gd name="T30" fmla="*/ 212 w 845"/>
                <a:gd name="T31" fmla="*/ 482 h 533"/>
                <a:gd name="T32" fmla="*/ 237 w 845"/>
                <a:gd name="T33" fmla="*/ 492 h 533"/>
                <a:gd name="T34" fmla="*/ 259 w 845"/>
                <a:gd name="T35" fmla="*/ 499 h 533"/>
                <a:gd name="T36" fmla="*/ 280 w 845"/>
                <a:gd name="T37" fmla="*/ 503 h 533"/>
                <a:gd name="T38" fmla="*/ 300 w 845"/>
                <a:gd name="T39" fmla="*/ 505 h 533"/>
                <a:gd name="T40" fmla="*/ 321 w 845"/>
                <a:gd name="T41" fmla="*/ 502 h 533"/>
                <a:gd name="T42" fmla="*/ 348 w 845"/>
                <a:gd name="T43" fmla="*/ 493 h 533"/>
                <a:gd name="T44" fmla="*/ 373 w 845"/>
                <a:gd name="T45" fmla="*/ 483 h 533"/>
                <a:gd name="T46" fmla="*/ 387 w 845"/>
                <a:gd name="T47" fmla="*/ 476 h 533"/>
                <a:gd name="T48" fmla="*/ 424 w 845"/>
                <a:gd name="T49" fmla="*/ 533 h 533"/>
                <a:gd name="T50" fmla="*/ 434 w 845"/>
                <a:gd name="T51" fmla="*/ 529 h 533"/>
                <a:gd name="T52" fmla="*/ 458 w 845"/>
                <a:gd name="T53" fmla="*/ 517 h 533"/>
                <a:gd name="T54" fmla="*/ 485 w 845"/>
                <a:gd name="T55" fmla="*/ 506 h 533"/>
                <a:gd name="T56" fmla="*/ 507 w 845"/>
                <a:gd name="T57" fmla="*/ 502 h 533"/>
                <a:gd name="T58" fmla="*/ 533 w 845"/>
                <a:gd name="T59" fmla="*/ 499 h 533"/>
                <a:gd name="T60" fmla="*/ 567 w 845"/>
                <a:gd name="T61" fmla="*/ 495 h 533"/>
                <a:gd name="T62" fmla="*/ 601 w 845"/>
                <a:gd name="T63" fmla="*/ 492 h 533"/>
                <a:gd name="T64" fmla="*/ 625 w 845"/>
                <a:gd name="T65" fmla="*/ 493 h 533"/>
                <a:gd name="T66" fmla="*/ 647 w 845"/>
                <a:gd name="T67" fmla="*/ 495 h 533"/>
                <a:gd name="T68" fmla="*/ 677 w 845"/>
                <a:gd name="T69" fmla="*/ 490 h 533"/>
                <a:gd name="T70" fmla="*/ 705 w 845"/>
                <a:gd name="T71" fmla="*/ 485 h 533"/>
                <a:gd name="T72" fmla="*/ 721 w 845"/>
                <a:gd name="T73" fmla="*/ 481 h 533"/>
                <a:gd name="T74" fmla="*/ 738 w 845"/>
                <a:gd name="T75" fmla="*/ 462 h 533"/>
                <a:gd name="T76" fmla="*/ 763 w 845"/>
                <a:gd name="T77" fmla="*/ 427 h 533"/>
                <a:gd name="T78" fmla="*/ 787 w 845"/>
                <a:gd name="T79" fmla="*/ 394 h 533"/>
                <a:gd name="T80" fmla="*/ 799 w 845"/>
                <a:gd name="T81" fmla="*/ 379 h 533"/>
                <a:gd name="T82" fmla="*/ 841 w 845"/>
                <a:gd name="T83" fmla="*/ 328 h 533"/>
                <a:gd name="T84" fmla="*/ 817 w 845"/>
                <a:gd name="T85" fmla="*/ 303 h 533"/>
                <a:gd name="T86" fmla="*/ 783 w 845"/>
                <a:gd name="T87" fmla="*/ 262 h 533"/>
                <a:gd name="T88" fmla="*/ 751 w 845"/>
                <a:gd name="T89" fmla="*/ 216 h 533"/>
                <a:gd name="T90" fmla="*/ 731 w 845"/>
                <a:gd name="T91" fmla="*/ 174 h 533"/>
                <a:gd name="T92" fmla="*/ 715 w 845"/>
                <a:gd name="T93" fmla="*/ 128 h 533"/>
                <a:gd name="T94" fmla="*/ 700 w 845"/>
                <a:gd name="T95" fmla="*/ 84 h 533"/>
                <a:gd name="T96" fmla="*/ 680 w 845"/>
                <a:gd name="T97" fmla="*/ 50 h 533"/>
                <a:gd name="T98" fmla="*/ 656 w 845"/>
                <a:gd name="T99" fmla="*/ 30 h 533"/>
                <a:gd name="T100" fmla="*/ 635 w 845"/>
                <a:gd name="T101" fmla="*/ 16 h 533"/>
                <a:gd name="T102" fmla="*/ 619 w 845"/>
                <a:gd name="T103" fmla="*/ 6 h 533"/>
                <a:gd name="T104" fmla="*/ 611 w 845"/>
                <a:gd name="T105" fmla="*/ 2 h 533"/>
                <a:gd name="T106" fmla="*/ 117 w 845"/>
                <a:gd name="T107" fmla="*/ 5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5" h="533">
                  <a:moveTo>
                    <a:pt x="117" y="57"/>
                  </a:moveTo>
                  <a:lnTo>
                    <a:pt x="112" y="71"/>
                  </a:lnTo>
                  <a:lnTo>
                    <a:pt x="97" y="108"/>
                  </a:lnTo>
                  <a:lnTo>
                    <a:pt x="78" y="161"/>
                  </a:lnTo>
                  <a:lnTo>
                    <a:pt x="57" y="222"/>
                  </a:lnTo>
                  <a:lnTo>
                    <a:pt x="34" y="283"/>
                  </a:lnTo>
                  <a:lnTo>
                    <a:pt x="16" y="338"/>
                  </a:lnTo>
                  <a:lnTo>
                    <a:pt x="3" y="377"/>
                  </a:lnTo>
                  <a:lnTo>
                    <a:pt x="0" y="394"/>
                  </a:lnTo>
                  <a:lnTo>
                    <a:pt x="3" y="399"/>
                  </a:lnTo>
                  <a:lnTo>
                    <a:pt x="7" y="403"/>
                  </a:lnTo>
                  <a:lnTo>
                    <a:pt x="11" y="407"/>
                  </a:lnTo>
                  <a:lnTo>
                    <a:pt x="16" y="413"/>
                  </a:lnTo>
                  <a:lnTo>
                    <a:pt x="21" y="417"/>
                  </a:lnTo>
                  <a:lnTo>
                    <a:pt x="28" y="421"/>
                  </a:lnTo>
                  <a:lnTo>
                    <a:pt x="35" y="426"/>
                  </a:lnTo>
                  <a:lnTo>
                    <a:pt x="45" y="428"/>
                  </a:lnTo>
                  <a:lnTo>
                    <a:pt x="54" y="431"/>
                  </a:lnTo>
                  <a:lnTo>
                    <a:pt x="61" y="431"/>
                  </a:lnTo>
                  <a:lnTo>
                    <a:pt x="66" y="431"/>
                  </a:lnTo>
                  <a:lnTo>
                    <a:pt x="72" y="430"/>
                  </a:lnTo>
                  <a:lnTo>
                    <a:pt x="78" y="430"/>
                  </a:lnTo>
                  <a:lnTo>
                    <a:pt x="86" y="431"/>
                  </a:lnTo>
                  <a:lnTo>
                    <a:pt x="96" y="433"/>
                  </a:lnTo>
                  <a:lnTo>
                    <a:pt x="110" y="438"/>
                  </a:lnTo>
                  <a:lnTo>
                    <a:pt x="126" y="445"/>
                  </a:lnTo>
                  <a:lnTo>
                    <a:pt x="141" y="452"/>
                  </a:lnTo>
                  <a:lnTo>
                    <a:pt x="155" y="458"/>
                  </a:lnTo>
                  <a:lnTo>
                    <a:pt x="170" y="465"/>
                  </a:lnTo>
                  <a:lnTo>
                    <a:pt x="184" y="471"/>
                  </a:lnTo>
                  <a:lnTo>
                    <a:pt x="198" y="478"/>
                  </a:lnTo>
                  <a:lnTo>
                    <a:pt x="212" y="482"/>
                  </a:lnTo>
                  <a:lnTo>
                    <a:pt x="225" y="488"/>
                  </a:lnTo>
                  <a:lnTo>
                    <a:pt x="237" y="492"/>
                  </a:lnTo>
                  <a:lnTo>
                    <a:pt x="249" y="496"/>
                  </a:lnTo>
                  <a:lnTo>
                    <a:pt x="259" y="499"/>
                  </a:lnTo>
                  <a:lnTo>
                    <a:pt x="270" y="502"/>
                  </a:lnTo>
                  <a:lnTo>
                    <a:pt x="280" y="503"/>
                  </a:lnTo>
                  <a:lnTo>
                    <a:pt x="290" y="505"/>
                  </a:lnTo>
                  <a:lnTo>
                    <a:pt x="300" y="505"/>
                  </a:lnTo>
                  <a:lnTo>
                    <a:pt x="310" y="503"/>
                  </a:lnTo>
                  <a:lnTo>
                    <a:pt x="321" y="502"/>
                  </a:lnTo>
                  <a:lnTo>
                    <a:pt x="335" y="498"/>
                  </a:lnTo>
                  <a:lnTo>
                    <a:pt x="348" y="493"/>
                  </a:lnTo>
                  <a:lnTo>
                    <a:pt x="360" y="489"/>
                  </a:lnTo>
                  <a:lnTo>
                    <a:pt x="373" y="483"/>
                  </a:lnTo>
                  <a:lnTo>
                    <a:pt x="382" y="479"/>
                  </a:lnTo>
                  <a:lnTo>
                    <a:pt x="387" y="476"/>
                  </a:lnTo>
                  <a:lnTo>
                    <a:pt x="390" y="475"/>
                  </a:lnTo>
                  <a:lnTo>
                    <a:pt x="424" y="533"/>
                  </a:lnTo>
                  <a:lnTo>
                    <a:pt x="427" y="531"/>
                  </a:lnTo>
                  <a:lnTo>
                    <a:pt x="434" y="529"/>
                  </a:lnTo>
                  <a:lnTo>
                    <a:pt x="444" y="523"/>
                  </a:lnTo>
                  <a:lnTo>
                    <a:pt x="458" y="517"/>
                  </a:lnTo>
                  <a:lnTo>
                    <a:pt x="471" y="512"/>
                  </a:lnTo>
                  <a:lnTo>
                    <a:pt x="485" y="506"/>
                  </a:lnTo>
                  <a:lnTo>
                    <a:pt x="498" y="503"/>
                  </a:lnTo>
                  <a:lnTo>
                    <a:pt x="507" y="502"/>
                  </a:lnTo>
                  <a:lnTo>
                    <a:pt x="519" y="502"/>
                  </a:lnTo>
                  <a:lnTo>
                    <a:pt x="533" y="499"/>
                  </a:lnTo>
                  <a:lnTo>
                    <a:pt x="550" y="498"/>
                  </a:lnTo>
                  <a:lnTo>
                    <a:pt x="567" y="495"/>
                  </a:lnTo>
                  <a:lnTo>
                    <a:pt x="585" y="493"/>
                  </a:lnTo>
                  <a:lnTo>
                    <a:pt x="601" y="492"/>
                  </a:lnTo>
                  <a:lnTo>
                    <a:pt x="615" y="492"/>
                  </a:lnTo>
                  <a:lnTo>
                    <a:pt x="625" y="493"/>
                  </a:lnTo>
                  <a:lnTo>
                    <a:pt x="635" y="495"/>
                  </a:lnTo>
                  <a:lnTo>
                    <a:pt x="647" y="495"/>
                  </a:lnTo>
                  <a:lnTo>
                    <a:pt x="661" y="493"/>
                  </a:lnTo>
                  <a:lnTo>
                    <a:pt x="677" y="490"/>
                  </a:lnTo>
                  <a:lnTo>
                    <a:pt x="691" y="488"/>
                  </a:lnTo>
                  <a:lnTo>
                    <a:pt x="705" y="485"/>
                  </a:lnTo>
                  <a:lnTo>
                    <a:pt x="715" y="482"/>
                  </a:lnTo>
                  <a:lnTo>
                    <a:pt x="721" y="481"/>
                  </a:lnTo>
                  <a:lnTo>
                    <a:pt x="726" y="475"/>
                  </a:lnTo>
                  <a:lnTo>
                    <a:pt x="738" y="462"/>
                  </a:lnTo>
                  <a:lnTo>
                    <a:pt x="749" y="445"/>
                  </a:lnTo>
                  <a:lnTo>
                    <a:pt x="763" y="427"/>
                  </a:lnTo>
                  <a:lnTo>
                    <a:pt x="776" y="410"/>
                  </a:lnTo>
                  <a:lnTo>
                    <a:pt x="787" y="394"/>
                  </a:lnTo>
                  <a:lnTo>
                    <a:pt x="796" y="383"/>
                  </a:lnTo>
                  <a:lnTo>
                    <a:pt x="799" y="379"/>
                  </a:lnTo>
                  <a:lnTo>
                    <a:pt x="845" y="332"/>
                  </a:lnTo>
                  <a:lnTo>
                    <a:pt x="841" y="328"/>
                  </a:lnTo>
                  <a:lnTo>
                    <a:pt x="832" y="318"/>
                  </a:lnTo>
                  <a:lnTo>
                    <a:pt x="817" y="303"/>
                  </a:lnTo>
                  <a:lnTo>
                    <a:pt x="801" y="284"/>
                  </a:lnTo>
                  <a:lnTo>
                    <a:pt x="783" y="262"/>
                  </a:lnTo>
                  <a:lnTo>
                    <a:pt x="765" y="239"/>
                  </a:lnTo>
                  <a:lnTo>
                    <a:pt x="751" y="216"/>
                  </a:lnTo>
                  <a:lnTo>
                    <a:pt x="739" y="195"/>
                  </a:lnTo>
                  <a:lnTo>
                    <a:pt x="731" y="174"/>
                  </a:lnTo>
                  <a:lnTo>
                    <a:pt x="722" y="152"/>
                  </a:lnTo>
                  <a:lnTo>
                    <a:pt x="715" y="128"/>
                  </a:lnTo>
                  <a:lnTo>
                    <a:pt x="708" y="105"/>
                  </a:lnTo>
                  <a:lnTo>
                    <a:pt x="700" y="84"/>
                  </a:lnTo>
                  <a:lnTo>
                    <a:pt x="691" y="65"/>
                  </a:lnTo>
                  <a:lnTo>
                    <a:pt x="680" y="50"/>
                  </a:lnTo>
                  <a:lnTo>
                    <a:pt x="669" y="39"/>
                  </a:lnTo>
                  <a:lnTo>
                    <a:pt x="656" y="30"/>
                  </a:lnTo>
                  <a:lnTo>
                    <a:pt x="645" y="23"/>
                  </a:lnTo>
                  <a:lnTo>
                    <a:pt x="635" y="16"/>
                  </a:lnTo>
                  <a:lnTo>
                    <a:pt x="626" y="10"/>
                  </a:lnTo>
                  <a:lnTo>
                    <a:pt x="619" y="6"/>
                  </a:lnTo>
                  <a:lnTo>
                    <a:pt x="613" y="3"/>
                  </a:lnTo>
                  <a:lnTo>
                    <a:pt x="611" y="2"/>
                  </a:lnTo>
                  <a:lnTo>
                    <a:pt x="609" y="0"/>
                  </a:lnTo>
                  <a:lnTo>
                    <a:pt x="117" y="57"/>
                  </a:lnTo>
                  <a:close/>
                </a:path>
              </a:pathLst>
            </a:custGeom>
            <a:solidFill>
              <a:srgbClr val="E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901" y="1304"/>
              <a:ext cx="222" cy="412"/>
            </a:xfrm>
            <a:custGeom>
              <a:avLst/>
              <a:gdLst>
                <a:gd name="T0" fmla="*/ 0 w 222"/>
                <a:gd name="T1" fmla="*/ 56 h 412"/>
                <a:gd name="T2" fmla="*/ 3 w 222"/>
                <a:gd name="T3" fmla="*/ 62 h 412"/>
                <a:gd name="T4" fmla="*/ 9 w 222"/>
                <a:gd name="T5" fmla="*/ 70 h 412"/>
                <a:gd name="T6" fmla="*/ 16 w 222"/>
                <a:gd name="T7" fmla="*/ 80 h 412"/>
                <a:gd name="T8" fmla="*/ 24 w 222"/>
                <a:gd name="T9" fmla="*/ 90 h 412"/>
                <a:gd name="T10" fmla="*/ 33 w 222"/>
                <a:gd name="T11" fmla="*/ 103 h 412"/>
                <a:gd name="T12" fmla="*/ 41 w 222"/>
                <a:gd name="T13" fmla="*/ 117 h 412"/>
                <a:gd name="T14" fmla="*/ 48 w 222"/>
                <a:gd name="T15" fmla="*/ 131 h 412"/>
                <a:gd name="T16" fmla="*/ 55 w 222"/>
                <a:gd name="T17" fmla="*/ 145 h 412"/>
                <a:gd name="T18" fmla="*/ 66 w 222"/>
                <a:gd name="T19" fmla="*/ 172 h 412"/>
                <a:gd name="T20" fmla="*/ 76 w 222"/>
                <a:gd name="T21" fmla="*/ 196 h 412"/>
                <a:gd name="T22" fmla="*/ 85 w 222"/>
                <a:gd name="T23" fmla="*/ 214 h 412"/>
                <a:gd name="T24" fmla="*/ 89 w 222"/>
                <a:gd name="T25" fmla="*/ 226 h 412"/>
                <a:gd name="T26" fmla="*/ 93 w 222"/>
                <a:gd name="T27" fmla="*/ 240 h 412"/>
                <a:gd name="T28" fmla="*/ 99 w 222"/>
                <a:gd name="T29" fmla="*/ 265 h 412"/>
                <a:gd name="T30" fmla="*/ 106 w 222"/>
                <a:gd name="T31" fmla="*/ 295 h 412"/>
                <a:gd name="T32" fmla="*/ 112 w 222"/>
                <a:gd name="T33" fmla="*/ 319 h 412"/>
                <a:gd name="T34" fmla="*/ 116 w 222"/>
                <a:gd name="T35" fmla="*/ 330 h 412"/>
                <a:gd name="T36" fmla="*/ 124 w 222"/>
                <a:gd name="T37" fmla="*/ 343 h 412"/>
                <a:gd name="T38" fmla="*/ 133 w 222"/>
                <a:gd name="T39" fmla="*/ 358 h 412"/>
                <a:gd name="T40" fmla="*/ 143 w 222"/>
                <a:gd name="T41" fmla="*/ 374 h 412"/>
                <a:gd name="T42" fmla="*/ 151 w 222"/>
                <a:gd name="T43" fmla="*/ 389 h 412"/>
                <a:gd name="T44" fmla="*/ 160 w 222"/>
                <a:gd name="T45" fmla="*/ 401 h 412"/>
                <a:gd name="T46" fmla="*/ 165 w 222"/>
                <a:gd name="T47" fmla="*/ 409 h 412"/>
                <a:gd name="T48" fmla="*/ 167 w 222"/>
                <a:gd name="T49" fmla="*/ 412 h 412"/>
                <a:gd name="T50" fmla="*/ 222 w 222"/>
                <a:gd name="T51" fmla="*/ 356 h 412"/>
                <a:gd name="T52" fmla="*/ 219 w 222"/>
                <a:gd name="T53" fmla="*/ 353 h 412"/>
                <a:gd name="T54" fmla="*/ 215 w 222"/>
                <a:gd name="T55" fmla="*/ 346 h 412"/>
                <a:gd name="T56" fmla="*/ 206 w 222"/>
                <a:gd name="T57" fmla="*/ 336 h 412"/>
                <a:gd name="T58" fmla="*/ 198 w 222"/>
                <a:gd name="T59" fmla="*/ 323 h 412"/>
                <a:gd name="T60" fmla="*/ 188 w 222"/>
                <a:gd name="T61" fmla="*/ 310 h 412"/>
                <a:gd name="T62" fmla="*/ 180 w 222"/>
                <a:gd name="T63" fmla="*/ 298 h 412"/>
                <a:gd name="T64" fmla="*/ 175 w 222"/>
                <a:gd name="T65" fmla="*/ 289 h 412"/>
                <a:gd name="T66" fmla="*/ 172 w 222"/>
                <a:gd name="T67" fmla="*/ 282 h 412"/>
                <a:gd name="T68" fmla="*/ 170 w 222"/>
                <a:gd name="T69" fmla="*/ 271 h 412"/>
                <a:gd name="T70" fmla="*/ 164 w 222"/>
                <a:gd name="T71" fmla="*/ 250 h 412"/>
                <a:gd name="T72" fmla="*/ 154 w 222"/>
                <a:gd name="T73" fmla="*/ 219 h 412"/>
                <a:gd name="T74" fmla="*/ 143 w 222"/>
                <a:gd name="T75" fmla="*/ 185 h 412"/>
                <a:gd name="T76" fmla="*/ 131 w 222"/>
                <a:gd name="T77" fmla="*/ 151 h 412"/>
                <a:gd name="T78" fmla="*/ 122 w 222"/>
                <a:gd name="T79" fmla="*/ 121 h 412"/>
                <a:gd name="T80" fmla="*/ 113 w 222"/>
                <a:gd name="T81" fmla="*/ 99 h 412"/>
                <a:gd name="T82" fmla="*/ 109 w 222"/>
                <a:gd name="T83" fmla="*/ 87 h 412"/>
                <a:gd name="T84" fmla="*/ 106 w 222"/>
                <a:gd name="T85" fmla="*/ 82 h 412"/>
                <a:gd name="T86" fmla="*/ 100 w 222"/>
                <a:gd name="T87" fmla="*/ 70 h 412"/>
                <a:gd name="T88" fmla="*/ 93 w 222"/>
                <a:gd name="T89" fmla="*/ 59 h 412"/>
                <a:gd name="T90" fmla="*/ 85 w 222"/>
                <a:gd name="T91" fmla="*/ 45 h 412"/>
                <a:gd name="T92" fmla="*/ 78 w 222"/>
                <a:gd name="T93" fmla="*/ 32 h 412"/>
                <a:gd name="T94" fmla="*/ 71 w 222"/>
                <a:gd name="T95" fmla="*/ 21 h 412"/>
                <a:gd name="T96" fmla="*/ 66 w 222"/>
                <a:gd name="T97" fmla="*/ 12 h 412"/>
                <a:gd name="T98" fmla="*/ 65 w 222"/>
                <a:gd name="T99" fmla="*/ 10 h 412"/>
                <a:gd name="T100" fmla="*/ 16 w 222"/>
                <a:gd name="T101" fmla="*/ 0 h 412"/>
                <a:gd name="T102" fmla="*/ 0 w 222"/>
                <a:gd name="T103" fmla="*/ 56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2" h="412">
                  <a:moveTo>
                    <a:pt x="0" y="56"/>
                  </a:moveTo>
                  <a:lnTo>
                    <a:pt x="3" y="62"/>
                  </a:lnTo>
                  <a:lnTo>
                    <a:pt x="9" y="70"/>
                  </a:lnTo>
                  <a:lnTo>
                    <a:pt x="16" y="80"/>
                  </a:lnTo>
                  <a:lnTo>
                    <a:pt x="24" y="90"/>
                  </a:lnTo>
                  <a:lnTo>
                    <a:pt x="33" y="103"/>
                  </a:lnTo>
                  <a:lnTo>
                    <a:pt x="41" y="117"/>
                  </a:lnTo>
                  <a:lnTo>
                    <a:pt x="48" y="131"/>
                  </a:lnTo>
                  <a:lnTo>
                    <a:pt x="55" y="145"/>
                  </a:lnTo>
                  <a:lnTo>
                    <a:pt x="66" y="172"/>
                  </a:lnTo>
                  <a:lnTo>
                    <a:pt x="76" y="196"/>
                  </a:lnTo>
                  <a:lnTo>
                    <a:pt x="85" y="214"/>
                  </a:lnTo>
                  <a:lnTo>
                    <a:pt x="89" y="226"/>
                  </a:lnTo>
                  <a:lnTo>
                    <a:pt x="93" y="240"/>
                  </a:lnTo>
                  <a:lnTo>
                    <a:pt x="99" y="265"/>
                  </a:lnTo>
                  <a:lnTo>
                    <a:pt x="106" y="295"/>
                  </a:lnTo>
                  <a:lnTo>
                    <a:pt x="112" y="319"/>
                  </a:lnTo>
                  <a:lnTo>
                    <a:pt x="116" y="330"/>
                  </a:lnTo>
                  <a:lnTo>
                    <a:pt x="124" y="343"/>
                  </a:lnTo>
                  <a:lnTo>
                    <a:pt x="133" y="358"/>
                  </a:lnTo>
                  <a:lnTo>
                    <a:pt x="143" y="374"/>
                  </a:lnTo>
                  <a:lnTo>
                    <a:pt x="151" y="389"/>
                  </a:lnTo>
                  <a:lnTo>
                    <a:pt x="160" y="401"/>
                  </a:lnTo>
                  <a:lnTo>
                    <a:pt x="165" y="409"/>
                  </a:lnTo>
                  <a:lnTo>
                    <a:pt x="167" y="412"/>
                  </a:lnTo>
                  <a:lnTo>
                    <a:pt x="222" y="356"/>
                  </a:lnTo>
                  <a:lnTo>
                    <a:pt x="219" y="353"/>
                  </a:lnTo>
                  <a:lnTo>
                    <a:pt x="215" y="346"/>
                  </a:lnTo>
                  <a:lnTo>
                    <a:pt x="206" y="336"/>
                  </a:lnTo>
                  <a:lnTo>
                    <a:pt x="198" y="323"/>
                  </a:lnTo>
                  <a:lnTo>
                    <a:pt x="188" y="310"/>
                  </a:lnTo>
                  <a:lnTo>
                    <a:pt x="180" y="298"/>
                  </a:lnTo>
                  <a:lnTo>
                    <a:pt x="175" y="289"/>
                  </a:lnTo>
                  <a:lnTo>
                    <a:pt x="172" y="282"/>
                  </a:lnTo>
                  <a:lnTo>
                    <a:pt x="170" y="271"/>
                  </a:lnTo>
                  <a:lnTo>
                    <a:pt x="164" y="250"/>
                  </a:lnTo>
                  <a:lnTo>
                    <a:pt x="154" y="219"/>
                  </a:lnTo>
                  <a:lnTo>
                    <a:pt x="143" y="185"/>
                  </a:lnTo>
                  <a:lnTo>
                    <a:pt x="131" y="151"/>
                  </a:lnTo>
                  <a:lnTo>
                    <a:pt x="122" y="121"/>
                  </a:lnTo>
                  <a:lnTo>
                    <a:pt x="113" y="99"/>
                  </a:lnTo>
                  <a:lnTo>
                    <a:pt x="109" y="87"/>
                  </a:lnTo>
                  <a:lnTo>
                    <a:pt x="106" y="82"/>
                  </a:lnTo>
                  <a:lnTo>
                    <a:pt x="100" y="70"/>
                  </a:lnTo>
                  <a:lnTo>
                    <a:pt x="93" y="59"/>
                  </a:lnTo>
                  <a:lnTo>
                    <a:pt x="85" y="45"/>
                  </a:lnTo>
                  <a:lnTo>
                    <a:pt x="78" y="32"/>
                  </a:lnTo>
                  <a:lnTo>
                    <a:pt x="71" y="21"/>
                  </a:lnTo>
                  <a:lnTo>
                    <a:pt x="66" y="12"/>
                  </a:lnTo>
                  <a:lnTo>
                    <a:pt x="65" y="10"/>
                  </a:lnTo>
                  <a:lnTo>
                    <a:pt x="1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4225" y="514"/>
              <a:ext cx="970" cy="857"/>
            </a:xfrm>
            <a:custGeom>
              <a:avLst/>
              <a:gdLst>
                <a:gd name="T0" fmla="*/ 265 w 970"/>
                <a:gd name="T1" fmla="*/ 59 h 857"/>
                <a:gd name="T2" fmla="*/ 211 w 970"/>
                <a:gd name="T3" fmla="*/ 85 h 857"/>
                <a:gd name="T4" fmla="*/ 164 w 970"/>
                <a:gd name="T5" fmla="*/ 116 h 857"/>
                <a:gd name="T6" fmla="*/ 140 w 970"/>
                <a:gd name="T7" fmla="*/ 154 h 857"/>
                <a:gd name="T8" fmla="*/ 123 w 970"/>
                <a:gd name="T9" fmla="*/ 196 h 857"/>
                <a:gd name="T10" fmla="*/ 113 w 970"/>
                <a:gd name="T11" fmla="*/ 236 h 857"/>
                <a:gd name="T12" fmla="*/ 102 w 970"/>
                <a:gd name="T13" fmla="*/ 298 h 857"/>
                <a:gd name="T14" fmla="*/ 68 w 970"/>
                <a:gd name="T15" fmla="*/ 356 h 857"/>
                <a:gd name="T16" fmla="*/ 15 w 970"/>
                <a:gd name="T17" fmla="*/ 453 h 857"/>
                <a:gd name="T18" fmla="*/ 5 w 970"/>
                <a:gd name="T19" fmla="*/ 490 h 857"/>
                <a:gd name="T20" fmla="*/ 32 w 970"/>
                <a:gd name="T21" fmla="*/ 494 h 857"/>
                <a:gd name="T22" fmla="*/ 68 w 970"/>
                <a:gd name="T23" fmla="*/ 502 h 857"/>
                <a:gd name="T24" fmla="*/ 99 w 970"/>
                <a:gd name="T25" fmla="*/ 517 h 857"/>
                <a:gd name="T26" fmla="*/ 115 w 970"/>
                <a:gd name="T27" fmla="*/ 534 h 857"/>
                <a:gd name="T28" fmla="*/ 128 w 970"/>
                <a:gd name="T29" fmla="*/ 552 h 857"/>
                <a:gd name="T30" fmla="*/ 146 w 970"/>
                <a:gd name="T31" fmla="*/ 572 h 857"/>
                <a:gd name="T32" fmla="*/ 167 w 970"/>
                <a:gd name="T33" fmla="*/ 589 h 857"/>
                <a:gd name="T34" fmla="*/ 191 w 970"/>
                <a:gd name="T35" fmla="*/ 603 h 857"/>
                <a:gd name="T36" fmla="*/ 214 w 970"/>
                <a:gd name="T37" fmla="*/ 613 h 857"/>
                <a:gd name="T38" fmla="*/ 198 w 970"/>
                <a:gd name="T39" fmla="*/ 698 h 857"/>
                <a:gd name="T40" fmla="*/ 193 w 970"/>
                <a:gd name="T41" fmla="*/ 742 h 857"/>
                <a:gd name="T42" fmla="*/ 201 w 970"/>
                <a:gd name="T43" fmla="*/ 792 h 857"/>
                <a:gd name="T44" fmla="*/ 229 w 970"/>
                <a:gd name="T45" fmla="*/ 818 h 857"/>
                <a:gd name="T46" fmla="*/ 262 w 970"/>
                <a:gd name="T47" fmla="*/ 833 h 857"/>
                <a:gd name="T48" fmla="*/ 297 w 970"/>
                <a:gd name="T49" fmla="*/ 839 h 857"/>
                <a:gd name="T50" fmla="*/ 359 w 970"/>
                <a:gd name="T51" fmla="*/ 855 h 857"/>
                <a:gd name="T52" fmla="*/ 423 w 970"/>
                <a:gd name="T53" fmla="*/ 856 h 857"/>
                <a:gd name="T54" fmla="*/ 473 w 970"/>
                <a:gd name="T55" fmla="*/ 852 h 857"/>
                <a:gd name="T56" fmla="*/ 519 w 970"/>
                <a:gd name="T57" fmla="*/ 849 h 857"/>
                <a:gd name="T58" fmla="*/ 581 w 970"/>
                <a:gd name="T59" fmla="*/ 838 h 857"/>
                <a:gd name="T60" fmla="*/ 632 w 970"/>
                <a:gd name="T61" fmla="*/ 826 h 857"/>
                <a:gd name="T62" fmla="*/ 685 w 970"/>
                <a:gd name="T63" fmla="*/ 814 h 857"/>
                <a:gd name="T64" fmla="*/ 742 w 970"/>
                <a:gd name="T65" fmla="*/ 798 h 857"/>
                <a:gd name="T66" fmla="*/ 778 w 970"/>
                <a:gd name="T67" fmla="*/ 783 h 857"/>
                <a:gd name="T68" fmla="*/ 806 w 970"/>
                <a:gd name="T69" fmla="*/ 732 h 857"/>
                <a:gd name="T70" fmla="*/ 827 w 970"/>
                <a:gd name="T71" fmla="*/ 654 h 857"/>
                <a:gd name="T72" fmla="*/ 857 w 970"/>
                <a:gd name="T73" fmla="*/ 538 h 857"/>
                <a:gd name="T74" fmla="*/ 970 w 970"/>
                <a:gd name="T75" fmla="*/ 394 h 857"/>
                <a:gd name="T76" fmla="*/ 914 w 970"/>
                <a:gd name="T77" fmla="*/ 304 h 857"/>
                <a:gd name="T78" fmla="*/ 816 w 970"/>
                <a:gd name="T79" fmla="*/ 151 h 857"/>
                <a:gd name="T80" fmla="*/ 779 w 970"/>
                <a:gd name="T81" fmla="*/ 102 h 857"/>
                <a:gd name="T82" fmla="*/ 757 w 970"/>
                <a:gd name="T83" fmla="*/ 91 h 857"/>
                <a:gd name="T84" fmla="*/ 727 w 970"/>
                <a:gd name="T85" fmla="*/ 75 h 857"/>
                <a:gd name="T86" fmla="*/ 675 w 970"/>
                <a:gd name="T87" fmla="*/ 52 h 857"/>
                <a:gd name="T88" fmla="*/ 584 w 970"/>
                <a:gd name="T89" fmla="*/ 18 h 857"/>
                <a:gd name="T90" fmla="*/ 533 w 970"/>
                <a:gd name="T91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0" h="857">
                  <a:moveTo>
                    <a:pt x="279" y="54"/>
                  </a:moveTo>
                  <a:lnTo>
                    <a:pt x="275" y="55"/>
                  </a:lnTo>
                  <a:lnTo>
                    <a:pt x="265" y="59"/>
                  </a:lnTo>
                  <a:lnTo>
                    <a:pt x="249" y="66"/>
                  </a:lnTo>
                  <a:lnTo>
                    <a:pt x="231" y="75"/>
                  </a:lnTo>
                  <a:lnTo>
                    <a:pt x="211" y="85"/>
                  </a:lnTo>
                  <a:lnTo>
                    <a:pt x="191" y="96"/>
                  </a:lnTo>
                  <a:lnTo>
                    <a:pt x="176" y="106"/>
                  </a:lnTo>
                  <a:lnTo>
                    <a:pt x="164" y="116"/>
                  </a:lnTo>
                  <a:lnTo>
                    <a:pt x="156" y="127"/>
                  </a:lnTo>
                  <a:lnTo>
                    <a:pt x="147" y="140"/>
                  </a:lnTo>
                  <a:lnTo>
                    <a:pt x="140" y="154"/>
                  </a:lnTo>
                  <a:lnTo>
                    <a:pt x="133" y="170"/>
                  </a:lnTo>
                  <a:lnTo>
                    <a:pt x="128" y="184"/>
                  </a:lnTo>
                  <a:lnTo>
                    <a:pt x="123" y="196"/>
                  </a:lnTo>
                  <a:lnTo>
                    <a:pt x="121" y="206"/>
                  </a:lnTo>
                  <a:lnTo>
                    <a:pt x="118" y="215"/>
                  </a:lnTo>
                  <a:lnTo>
                    <a:pt x="113" y="236"/>
                  </a:lnTo>
                  <a:lnTo>
                    <a:pt x="108" y="263"/>
                  </a:lnTo>
                  <a:lnTo>
                    <a:pt x="104" y="288"/>
                  </a:lnTo>
                  <a:lnTo>
                    <a:pt x="102" y="298"/>
                  </a:lnTo>
                  <a:lnTo>
                    <a:pt x="98" y="305"/>
                  </a:lnTo>
                  <a:lnTo>
                    <a:pt x="85" y="326"/>
                  </a:lnTo>
                  <a:lnTo>
                    <a:pt x="68" y="356"/>
                  </a:lnTo>
                  <a:lnTo>
                    <a:pt x="50" y="389"/>
                  </a:lnTo>
                  <a:lnTo>
                    <a:pt x="30" y="424"/>
                  </a:lnTo>
                  <a:lnTo>
                    <a:pt x="15" y="453"/>
                  </a:lnTo>
                  <a:lnTo>
                    <a:pt x="3" y="476"/>
                  </a:lnTo>
                  <a:lnTo>
                    <a:pt x="0" y="487"/>
                  </a:lnTo>
                  <a:lnTo>
                    <a:pt x="5" y="490"/>
                  </a:lnTo>
                  <a:lnTo>
                    <a:pt x="12" y="493"/>
                  </a:lnTo>
                  <a:lnTo>
                    <a:pt x="20" y="494"/>
                  </a:lnTo>
                  <a:lnTo>
                    <a:pt x="32" y="494"/>
                  </a:lnTo>
                  <a:lnTo>
                    <a:pt x="43" y="496"/>
                  </a:lnTo>
                  <a:lnTo>
                    <a:pt x="56" y="497"/>
                  </a:lnTo>
                  <a:lnTo>
                    <a:pt x="68" y="502"/>
                  </a:lnTo>
                  <a:lnTo>
                    <a:pt x="81" y="506"/>
                  </a:lnTo>
                  <a:lnTo>
                    <a:pt x="91" y="511"/>
                  </a:lnTo>
                  <a:lnTo>
                    <a:pt x="99" y="517"/>
                  </a:lnTo>
                  <a:lnTo>
                    <a:pt x="106" y="523"/>
                  </a:lnTo>
                  <a:lnTo>
                    <a:pt x="111" y="528"/>
                  </a:lnTo>
                  <a:lnTo>
                    <a:pt x="115" y="534"/>
                  </a:lnTo>
                  <a:lnTo>
                    <a:pt x="119" y="540"/>
                  </a:lnTo>
                  <a:lnTo>
                    <a:pt x="123" y="547"/>
                  </a:lnTo>
                  <a:lnTo>
                    <a:pt x="128" y="552"/>
                  </a:lnTo>
                  <a:lnTo>
                    <a:pt x="133" y="559"/>
                  </a:lnTo>
                  <a:lnTo>
                    <a:pt x="139" y="566"/>
                  </a:lnTo>
                  <a:lnTo>
                    <a:pt x="146" y="572"/>
                  </a:lnTo>
                  <a:lnTo>
                    <a:pt x="153" y="579"/>
                  </a:lnTo>
                  <a:lnTo>
                    <a:pt x="160" y="585"/>
                  </a:lnTo>
                  <a:lnTo>
                    <a:pt x="167" y="589"/>
                  </a:lnTo>
                  <a:lnTo>
                    <a:pt x="174" y="593"/>
                  </a:lnTo>
                  <a:lnTo>
                    <a:pt x="180" y="598"/>
                  </a:lnTo>
                  <a:lnTo>
                    <a:pt x="191" y="603"/>
                  </a:lnTo>
                  <a:lnTo>
                    <a:pt x="203" y="607"/>
                  </a:lnTo>
                  <a:lnTo>
                    <a:pt x="211" y="612"/>
                  </a:lnTo>
                  <a:lnTo>
                    <a:pt x="214" y="613"/>
                  </a:lnTo>
                  <a:lnTo>
                    <a:pt x="211" y="627"/>
                  </a:lnTo>
                  <a:lnTo>
                    <a:pt x="205" y="661"/>
                  </a:lnTo>
                  <a:lnTo>
                    <a:pt x="198" y="698"/>
                  </a:lnTo>
                  <a:lnTo>
                    <a:pt x="195" y="722"/>
                  </a:lnTo>
                  <a:lnTo>
                    <a:pt x="194" y="732"/>
                  </a:lnTo>
                  <a:lnTo>
                    <a:pt x="193" y="742"/>
                  </a:lnTo>
                  <a:lnTo>
                    <a:pt x="193" y="754"/>
                  </a:lnTo>
                  <a:lnTo>
                    <a:pt x="198" y="774"/>
                  </a:lnTo>
                  <a:lnTo>
                    <a:pt x="201" y="792"/>
                  </a:lnTo>
                  <a:lnTo>
                    <a:pt x="203" y="800"/>
                  </a:lnTo>
                  <a:lnTo>
                    <a:pt x="210" y="805"/>
                  </a:lnTo>
                  <a:lnTo>
                    <a:pt x="229" y="818"/>
                  </a:lnTo>
                  <a:lnTo>
                    <a:pt x="242" y="825"/>
                  </a:lnTo>
                  <a:lnTo>
                    <a:pt x="253" y="831"/>
                  </a:lnTo>
                  <a:lnTo>
                    <a:pt x="262" y="833"/>
                  </a:lnTo>
                  <a:lnTo>
                    <a:pt x="272" y="835"/>
                  </a:lnTo>
                  <a:lnTo>
                    <a:pt x="283" y="838"/>
                  </a:lnTo>
                  <a:lnTo>
                    <a:pt x="297" y="839"/>
                  </a:lnTo>
                  <a:lnTo>
                    <a:pt x="314" y="843"/>
                  </a:lnTo>
                  <a:lnTo>
                    <a:pt x="335" y="849"/>
                  </a:lnTo>
                  <a:lnTo>
                    <a:pt x="359" y="855"/>
                  </a:lnTo>
                  <a:lnTo>
                    <a:pt x="382" y="857"/>
                  </a:lnTo>
                  <a:lnTo>
                    <a:pt x="403" y="857"/>
                  </a:lnTo>
                  <a:lnTo>
                    <a:pt x="423" y="856"/>
                  </a:lnTo>
                  <a:lnTo>
                    <a:pt x="441" y="855"/>
                  </a:lnTo>
                  <a:lnTo>
                    <a:pt x="458" y="853"/>
                  </a:lnTo>
                  <a:lnTo>
                    <a:pt x="473" y="852"/>
                  </a:lnTo>
                  <a:lnTo>
                    <a:pt x="487" y="852"/>
                  </a:lnTo>
                  <a:lnTo>
                    <a:pt x="501" y="852"/>
                  </a:lnTo>
                  <a:lnTo>
                    <a:pt x="519" y="849"/>
                  </a:lnTo>
                  <a:lnTo>
                    <a:pt x="539" y="846"/>
                  </a:lnTo>
                  <a:lnTo>
                    <a:pt x="560" y="842"/>
                  </a:lnTo>
                  <a:lnTo>
                    <a:pt x="581" y="838"/>
                  </a:lnTo>
                  <a:lnTo>
                    <a:pt x="601" y="832"/>
                  </a:lnTo>
                  <a:lnTo>
                    <a:pt x="618" y="829"/>
                  </a:lnTo>
                  <a:lnTo>
                    <a:pt x="632" y="826"/>
                  </a:lnTo>
                  <a:lnTo>
                    <a:pt x="646" y="824"/>
                  </a:lnTo>
                  <a:lnTo>
                    <a:pt x="663" y="819"/>
                  </a:lnTo>
                  <a:lnTo>
                    <a:pt x="685" y="814"/>
                  </a:lnTo>
                  <a:lnTo>
                    <a:pt x="704" y="809"/>
                  </a:lnTo>
                  <a:lnTo>
                    <a:pt x="724" y="804"/>
                  </a:lnTo>
                  <a:lnTo>
                    <a:pt x="742" y="798"/>
                  </a:lnTo>
                  <a:lnTo>
                    <a:pt x="757" y="795"/>
                  </a:lnTo>
                  <a:lnTo>
                    <a:pt x="765" y="792"/>
                  </a:lnTo>
                  <a:lnTo>
                    <a:pt x="778" y="783"/>
                  </a:lnTo>
                  <a:lnTo>
                    <a:pt x="789" y="766"/>
                  </a:lnTo>
                  <a:lnTo>
                    <a:pt x="799" y="746"/>
                  </a:lnTo>
                  <a:lnTo>
                    <a:pt x="806" y="732"/>
                  </a:lnTo>
                  <a:lnTo>
                    <a:pt x="810" y="718"/>
                  </a:lnTo>
                  <a:lnTo>
                    <a:pt x="817" y="691"/>
                  </a:lnTo>
                  <a:lnTo>
                    <a:pt x="827" y="654"/>
                  </a:lnTo>
                  <a:lnTo>
                    <a:pt x="839" y="613"/>
                  </a:lnTo>
                  <a:lnTo>
                    <a:pt x="848" y="574"/>
                  </a:lnTo>
                  <a:lnTo>
                    <a:pt x="857" y="538"/>
                  </a:lnTo>
                  <a:lnTo>
                    <a:pt x="863" y="514"/>
                  </a:lnTo>
                  <a:lnTo>
                    <a:pt x="865" y="504"/>
                  </a:lnTo>
                  <a:lnTo>
                    <a:pt x="970" y="394"/>
                  </a:lnTo>
                  <a:lnTo>
                    <a:pt x="963" y="381"/>
                  </a:lnTo>
                  <a:lnTo>
                    <a:pt x="942" y="349"/>
                  </a:lnTo>
                  <a:lnTo>
                    <a:pt x="914" y="304"/>
                  </a:lnTo>
                  <a:lnTo>
                    <a:pt x="880" y="250"/>
                  </a:lnTo>
                  <a:lnTo>
                    <a:pt x="846" y="198"/>
                  </a:lnTo>
                  <a:lnTo>
                    <a:pt x="816" y="151"/>
                  </a:lnTo>
                  <a:lnTo>
                    <a:pt x="793" y="117"/>
                  </a:lnTo>
                  <a:lnTo>
                    <a:pt x="783" y="103"/>
                  </a:lnTo>
                  <a:lnTo>
                    <a:pt x="779" y="102"/>
                  </a:lnTo>
                  <a:lnTo>
                    <a:pt x="774" y="99"/>
                  </a:lnTo>
                  <a:lnTo>
                    <a:pt x="765" y="95"/>
                  </a:lnTo>
                  <a:lnTo>
                    <a:pt x="757" y="91"/>
                  </a:lnTo>
                  <a:lnTo>
                    <a:pt x="747" y="86"/>
                  </a:lnTo>
                  <a:lnTo>
                    <a:pt x="737" y="81"/>
                  </a:lnTo>
                  <a:lnTo>
                    <a:pt x="727" y="75"/>
                  </a:lnTo>
                  <a:lnTo>
                    <a:pt x="716" y="69"/>
                  </a:lnTo>
                  <a:lnTo>
                    <a:pt x="700" y="62"/>
                  </a:lnTo>
                  <a:lnTo>
                    <a:pt x="675" y="52"/>
                  </a:lnTo>
                  <a:lnTo>
                    <a:pt x="645" y="41"/>
                  </a:lnTo>
                  <a:lnTo>
                    <a:pt x="614" y="28"/>
                  </a:lnTo>
                  <a:lnTo>
                    <a:pt x="584" y="18"/>
                  </a:lnTo>
                  <a:lnTo>
                    <a:pt x="557" y="9"/>
                  </a:lnTo>
                  <a:lnTo>
                    <a:pt x="540" y="3"/>
                  </a:lnTo>
                  <a:lnTo>
                    <a:pt x="533" y="0"/>
                  </a:lnTo>
                  <a:lnTo>
                    <a:pt x="279" y="54"/>
                  </a:lnTo>
                  <a:close/>
                </a:path>
              </a:pathLst>
            </a:custGeom>
            <a:solidFill>
              <a:srgbClr val="E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457" y="527"/>
              <a:ext cx="704" cy="402"/>
            </a:xfrm>
            <a:custGeom>
              <a:avLst/>
              <a:gdLst>
                <a:gd name="T0" fmla="*/ 2 w 704"/>
                <a:gd name="T1" fmla="*/ 100 h 402"/>
                <a:gd name="T2" fmla="*/ 12 w 704"/>
                <a:gd name="T3" fmla="*/ 124 h 402"/>
                <a:gd name="T4" fmla="*/ 27 w 704"/>
                <a:gd name="T5" fmla="*/ 161 h 402"/>
                <a:gd name="T6" fmla="*/ 44 w 704"/>
                <a:gd name="T7" fmla="*/ 199 h 402"/>
                <a:gd name="T8" fmla="*/ 62 w 704"/>
                <a:gd name="T9" fmla="*/ 227 h 402"/>
                <a:gd name="T10" fmla="*/ 92 w 704"/>
                <a:gd name="T11" fmla="*/ 263 h 402"/>
                <a:gd name="T12" fmla="*/ 123 w 704"/>
                <a:gd name="T13" fmla="*/ 296 h 402"/>
                <a:gd name="T14" fmla="*/ 146 w 704"/>
                <a:gd name="T15" fmla="*/ 319 h 402"/>
                <a:gd name="T16" fmla="*/ 151 w 704"/>
                <a:gd name="T17" fmla="*/ 319 h 402"/>
                <a:gd name="T18" fmla="*/ 174 w 704"/>
                <a:gd name="T19" fmla="*/ 302 h 402"/>
                <a:gd name="T20" fmla="*/ 205 w 704"/>
                <a:gd name="T21" fmla="*/ 278 h 402"/>
                <a:gd name="T22" fmla="*/ 232 w 704"/>
                <a:gd name="T23" fmla="*/ 257 h 402"/>
                <a:gd name="T24" fmla="*/ 245 w 704"/>
                <a:gd name="T25" fmla="*/ 244 h 402"/>
                <a:gd name="T26" fmla="*/ 265 w 704"/>
                <a:gd name="T27" fmla="*/ 217 h 402"/>
                <a:gd name="T28" fmla="*/ 287 w 704"/>
                <a:gd name="T29" fmla="*/ 185 h 402"/>
                <a:gd name="T30" fmla="*/ 304 w 704"/>
                <a:gd name="T31" fmla="*/ 159 h 402"/>
                <a:gd name="T32" fmla="*/ 318 w 704"/>
                <a:gd name="T33" fmla="*/ 144 h 402"/>
                <a:gd name="T34" fmla="*/ 342 w 704"/>
                <a:gd name="T35" fmla="*/ 100 h 402"/>
                <a:gd name="T36" fmla="*/ 352 w 704"/>
                <a:gd name="T37" fmla="*/ 92 h 402"/>
                <a:gd name="T38" fmla="*/ 380 w 704"/>
                <a:gd name="T39" fmla="*/ 103 h 402"/>
                <a:gd name="T40" fmla="*/ 419 w 704"/>
                <a:gd name="T41" fmla="*/ 117 h 402"/>
                <a:gd name="T42" fmla="*/ 451 w 704"/>
                <a:gd name="T43" fmla="*/ 131 h 402"/>
                <a:gd name="T44" fmla="*/ 465 w 704"/>
                <a:gd name="T45" fmla="*/ 138 h 402"/>
                <a:gd name="T46" fmla="*/ 479 w 704"/>
                <a:gd name="T47" fmla="*/ 144 h 402"/>
                <a:gd name="T48" fmla="*/ 494 w 704"/>
                <a:gd name="T49" fmla="*/ 151 h 402"/>
                <a:gd name="T50" fmla="*/ 505 w 704"/>
                <a:gd name="T51" fmla="*/ 161 h 402"/>
                <a:gd name="T52" fmla="*/ 518 w 704"/>
                <a:gd name="T53" fmla="*/ 182 h 402"/>
                <a:gd name="T54" fmla="*/ 560 w 704"/>
                <a:gd name="T55" fmla="*/ 250 h 402"/>
                <a:gd name="T56" fmla="*/ 612 w 704"/>
                <a:gd name="T57" fmla="*/ 333 h 402"/>
                <a:gd name="T58" fmla="*/ 652 w 704"/>
                <a:gd name="T59" fmla="*/ 392 h 402"/>
                <a:gd name="T60" fmla="*/ 704 w 704"/>
                <a:gd name="T61" fmla="*/ 378 h 402"/>
                <a:gd name="T62" fmla="*/ 683 w 704"/>
                <a:gd name="T63" fmla="*/ 339 h 402"/>
                <a:gd name="T64" fmla="*/ 635 w 704"/>
                <a:gd name="T65" fmla="*/ 253 h 402"/>
                <a:gd name="T66" fmla="*/ 587 w 704"/>
                <a:gd name="T67" fmla="*/ 165 h 402"/>
                <a:gd name="T68" fmla="*/ 561 w 704"/>
                <a:gd name="T69" fmla="*/ 124 h 402"/>
                <a:gd name="T70" fmla="*/ 547 w 704"/>
                <a:gd name="T71" fmla="*/ 116 h 402"/>
                <a:gd name="T72" fmla="*/ 523 w 704"/>
                <a:gd name="T73" fmla="*/ 99 h 402"/>
                <a:gd name="T74" fmla="*/ 495 w 704"/>
                <a:gd name="T75" fmla="*/ 80 h 402"/>
                <a:gd name="T76" fmla="*/ 472 w 704"/>
                <a:gd name="T77" fmla="*/ 65 h 402"/>
                <a:gd name="T78" fmla="*/ 441 w 704"/>
                <a:gd name="T79" fmla="*/ 51 h 402"/>
                <a:gd name="T80" fmla="*/ 397 w 704"/>
                <a:gd name="T81" fmla="*/ 34 h 402"/>
                <a:gd name="T82" fmla="*/ 356 w 704"/>
                <a:gd name="T83" fmla="*/ 21 h 402"/>
                <a:gd name="T84" fmla="*/ 338 w 704"/>
                <a:gd name="T85" fmla="*/ 15 h 402"/>
                <a:gd name="T86" fmla="*/ 161 w 704"/>
                <a:gd name="T87" fmla="*/ 195 h 402"/>
                <a:gd name="T88" fmla="*/ 0 w 704"/>
                <a:gd name="T89" fmla="*/ 9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4" h="402">
                  <a:moveTo>
                    <a:pt x="0" y="96"/>
                  </a:moveTo>
                  <a:lnTo>
                    <a:pt x="2" y="100"/>
                  </a:lnTo>
                  <a:lnTo>
                    <a:pt x="6" y="110"/>
                  </a:lnTo>
                  <a:lnTo>
                    <a:pt x="12" y="124"/>
                  </a:lnTo>
                  <a:lnTo>
                    <a:pt x="19" y="141"/>
                  </a:lnTo>
                  <a:lnTo>
                    <a:pt x="27" y="161"/>
                  </a:lnTo>
                  <a:lnTo>
                    <a:pt x="36" y="181"/>
                  </a:lnTo>
                  <a:lnTo>
                    <a:pt x="44" y="199"/>
                  </a:lnTo>
                  <a:lnTo>
                    <a:pt x="53" y="213"/>
                  </a:lnTo>
                  <a:lnTo>
                    <a:pt x="62" y="227"/>
                  </a:lnTo>
                  <a:lnTo>
                    <a:pt x="77" y="244"/>
                  </a:lnTo>
                  <a:lnTo>
                    <a:pt x="92" y="263"/>
                  </a:lnTo>
                  <a:lnTo>
                    <a:pt x="108" y="279"/>
                  </a:lnTo>
                  <a:lnTo>
                    <a:pt x="123" y="296"/>
                  </a:lnTo>
                  <a:lnTo>
                    <a:pt x="136" y="309"/>
                  </a:lnTo>
                  <a:lnTo>
                    <a:pt x="146" y="319"/>
                  </a:lnTo>
                  <a:lnTo>
                    <a:pt x="149" y="322"/>
                  </a:lnTo>
                  <a:lnTo>
                    <a:pt x="151" y="319"/>
                  </a:lnTo>
                  <a:lnTo>
                    <a:pt x="161" y="312"/>
                  </a:lnTo>
                  <a:lnTo>
                    <a:pt x="174" y="302"/>
                  </a:lnTo>
                  <a:lnTo>
                    <a:pt x="190" y="291"/>
                  </a:lnTo>
                  <a:lnTo>
                    <a:pt x="205" y="278"/>
                  </a:lnTo>
                  <a:lnTo>
                    <a:pt x="219" y="267"/>
                  </a:lnTo>
                  <a:lnTo>
                    <a:pt x="232" y="257"/>
                  </a:lnTo>
                  <a:lnTo>
                    <a:pt x="239" y="251"/>
                  </a:lnTo>
                  <a:lnTo>
                    <a:pt x="245" y="244"/>
                  </a:lnTo>
                  <a:lnTo>
                    <a:pt x="255" y="233"/>
                  </a:lnTo>
                  <a:lnTo>
                    <a:pt x="265" y="217"/>
                  </a:lnTo>
                  <a:lnTo>
                    <a:pt x="276" y="200"/>
                  </a:lnTo>
                  <a:lnTo>
                    <a:pt x="287" y="185"/>
                  </a:lnTo>
                  <a:lnTo>
                    <a:pt x="297" y="169"/>
                  </a:lnTo>
                  <a:lnTo>
                    <a:pt x="304" y="159"/>
                  </a:lnTo>
                  <a:lnTo>
                    <a:pt x="310" y="155"/>
                  </a:lnTo>
                  <a:lnTo>
                    <a:pt x="318" y="144"/>
                  </a:lnTo>
                  <a:lnTo>
                    <a:pt x="331" y="121"/>
                  </a:lnTo>
                  <a:lnTo>
                    <a:pt x="342" y="100"/>
                  </a:lnTo>
                  <a:lnTo>
                    <a:pt x="348" y="90"/>
                  </a:lnTo>
                  <a:lnTo>
                    <a:pt x="352" y="92"/>
                  </a:lnTo>
                  <a:lnTo>
                    <a:pt x="363" y="96"/>
                  </a:lnTo>
                  <a:lnTo>
                    <a:pt x="380" y="103"/>
                  </a:lnTo>
                  <a:lnTo>
                    <a:pt x="399" y="110"/>
                  </a:lnTo>
                  <a:lnTo>
                    <a:pt x="419" y="117"/>
                  </a:lnTo>
                  <a:lnTo>
                    <a:pt x="437" y="124"/>
                  </a:lnTo>
                  <a:lnTo>
                    <a:pt x="451" y="131"/>
                  </a:lnTo>
                  <a:lnTo>
                    <a:pt x="460" y="135"/>
                  </a:lnTo>
                  <a:lnTo>
                    <a:pt x="465" y="138"/>
                  </a:lnTo>
                  <a:lnTo>
                    <a:pt x="472" y="141"/>
                  </a:lnTo>
                  <a:lnTo>
                    <a:pt x="479" y="144"/>
                  </a:lnTo>
                  <a:lnTo>
                    <a:pt x="486" y="147"/>
                  </a:lnTo>
                  <a:lnTo>
                    <a:pt x="494" y="151"/>
                  </a:lnTo>
                  <a:lnTo>
                    <a:pt x="501" y="155"/>
                  </a:lnTo>
                  <a:lnTo>
                    <a:pt x="505" y="161"/>
                  </a:lnTo>
                  <a:lnTo>
                    <a:pt x="509" y="166"/>
                  </a:lnTo>
                  <a:lnTo>
                    <a:pt x="518" y="182"/>
                  </a:lnTo>
                  <a:lnTo>
                    <a:pt x="536" y="212"/>
                  </a:lnTo>
                  <a:lnTo>
                    <a:pt x="560" y="250"/>
                  </a:lnTo>
                  <a:lnTo>
                    <a:pt x="587" y="291"/>
                  </a:lnTo>
                  <a:lnTo>
                    <a:pt x="612" y="333"/>
                  </a:lnTo>
                  <a:lnTo>
                    <a:pt x="635" y="368"/>
                  </a:lnTo>
                  <a:lnTo>
                    <a:pt x="652" y="392"/>
                  </a:lnTo>
                  <a:lnTo>
                    <a:pt x="657" y="402"/>
                  </a:lnTo>
                  <a:lnTo>
                    <a:pt x="704" y="378"/>
                  </a:lnTo>
                  <a:lnTo>
                    <a:pt x="698" y="367"/>
                  </a:lnTo>
                  <a:lnTo>
                    <a:pt x="683" y="339"/>
                  </a:lnTo>
                  <a:lnTo>
                    <a:pt x="660" y="299"/>
                  </a:lnTo>
                  <a:lnTo>
                    <a:pt x="635" y="253"/>
                  </a:lnTo>
                  <a:lnTo>
                    <a:pt x="609" y="206"/>
                  </a:lnTo>
                  <a:lnTo>
                    <a:pt x="587" y="165"/>
                  </a:lnTo>
                  <a:lnTo>
                    <a:pt x="570" y="135"/>
                  </a:lnTo>
                  <a:lnTo>
                    <a:pt x="561" y="124"/>
                  </a:lnTo>
                  <a:lnTo>
                    <a:pt x="556" y="121"/>
                  </a:lnTo>
                  <a:lnTo>
                    <a:pt x="547" y="116"/>
                  </a:lnTo>
                  <a:lnTo>
                    <a:pt x="536" y="109"/>
                  </a:lnTo>
                  <a:lnTo>
                    <a:pt x="523" y="99"/>
                  </a:lnTo>
                  <a:lnTo>
                    <a:pt x="509" y="90"/>
                  </a:lnTo>
                  <a:lnTo>
                    <a:pt x="495" y="80"/>
                  </a:lnTo>
                  <a:lnTo>
                    <a:pt x="482" y="72"/>
                  </a:lnTo>
                  <a:lnTo>
                    <a:pt x="472" y="65"/>
                  </a:lnTo>
                  <a:lnTo>
                    <a:pt x="460" y="58"/>
                  </a:lnTo>
                  <a:lnTo>
                    <a:pt x="441" y="51"/>
                  </a:lnTo>
                  <a:lnTo>
                    <a:pt x="420" y="42"/>
                  </a:lnTo>
                  <a:lnTo>
                    <a:pt x="397" y="34"/>
                  </a:lnTo>
                  <a:lnTo>
                    <a:pt x="375" y="27"/>
                  </a:lnTo>
                  <a:lnTo>
                    <a:pt x="356" y="21"/>
                  </a:lnTo>
                  <a:lnTo>
                    <a:pt x="342" y="17"/>
                  </a:lnTo>
                  <a:lnTo>
                    <a:pt x="338" y="15"/>
                  </a:lnTo>
                  <a:lnTo>
                    <a:pt x="301" y="0"/>
                  </a:lnTo>
                  <a:lnTo>
                    <a:pt x="161" y="195"/>
                  </a:lnTo>
                  <a:lnTo>
                    <a:pt x="60" y="7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4307" y="0"/>
              <a:ext cx="610" cy="431"/>
            </a:xfrm>
            <a:custGeom>
              <a:avLst/>
              <a:gdLst>
                <a:gd name="T0" fmla="*/ 263 w 610"/>
                <a:gd name="T1" fmla="*/ 82 h 431"/>
                <a:gd name="T2" fmla="*/ 234 w 610"/>
                <a:gd name="T3" fmla="*/ 79 h 431"/>
                <a:gd name="T4" fmla="*/ 203 w 610"/>
                <a:gd name="T5" fmla="*/ 78 h 431"/>
                <a:gd name="T6" fmla="*/ 173 w 610"/>
                <a:gd name="T7" fmla="*/ 85 h 431"/>
                <a:gd name="T8" fmla="*/ 145 w 610"/>
                <a:gd name="T9" fmla="*/ 96 h 431"/>
                <a:gd name="T10" fmla="*/ 119 w 610"/>
                <a:gd name="T11" fmla="*/ 114 h 431"/>
                <a:gd name="T12" fmla="*/ 97 w 610"/>
                <a:gd name="T13" fmla="*/ 144 h 431"/>
                <a:gd name="T14" fmla="*/ 84 w 610"/>
                <a:gd name="T15" fmla="*/ 150 h 431"/>
                <a:gd name="T16" fmla="*/ 58 w 610"/>
                <a:gd name="T17" fmla="*/ 158 h 431"/>
                <a:gd name="T18" fmla="*/ 44 w 610"/>
                <a:gd name="T19" fmla="*/ 165 h 431"/>
                <a:gd name="T20" fmla="*/ 24 w 610"/>
                <a:gd name="T21" fmla="*/ 182 h 431"/>
                <a:gd name="T22" fmla="*/ 7 w 610"/>
                <a:gd name="T23" fmla="*/ 206 h 431"/>
                <a:gd name="T24" fmla="*/ 2 w 610"/>
                <a:gd name="T25" fmla="*/ 236 h 431"/>
                <a:gd name="T26" fmla="*/ 7 w 610"/>
                <a:gd name="T27" fmla="*/ 288 h 431"/>
                <a:gd name="T28" fmla="*/ 31 w 610"/>
                <a:gd name="T29" fmla="*/ 328 h 431"/>
                <a:gd name="T30" fmla="*/ 190 w 610"/>
                <a:gd name="T31" fmla="*/ 345 h 431"/>
                <a:gd name="T32" fmla="*/ 287 w 610"/>
                <a:gd name="T33" fmla="*/ 386 h 431"/>
                <a:gd name="T34" fmla="*/ 391 w 610"/>
                <a:gd name="T35" fmla="*/ 427 h 431"/>
                <a:gd name="T36" fmla="*/ 422 w 610"/>
                <a:gd name="T37" fmla="*/ 427 h 431"/>
                <a:gd name="T38" fmla="*/ 450 w 610"/>
                <a:gd name="T39" fmla="*/ 408 h 431"/>
                <a:gd name="T40" fmla="*/ 472 w 610"/>
                <a:gd name="T41" fmla="*/ 383 h 431"/>
                <a:gd name="T42" fmla="*/ 494 w 610"/>
                <a:gd name="T43" fmla="*/ 319 h 431"/>
                <a:gd name="T44" fmla="*/ 501 w 610"/>
                <a:gd name="T45" fmla="*/ 306 h 431"/>
                <a:gd name="T46" fmla="*/ 525 w 610"/>
                <a:gd name="T47" fmla="*/ 292 h 431"/>
                <a:gd name="T48" fmla="*/ 545 w 610"/>
                <a:gd name="T49" fmla="*/ 280 h 431"/>
                <a:gd name="T50" fmla="*/ 577 w 610"/>
                <a:gd name="T51" fmla="*/ 227 h 431"/>
                <a:gd name="T52" fmla="*/ 578 w 610"/>
                <a:gd name="T53" fmla="*/ 205 h 431"/>
                <a:gd name="T54" fmla="*/ 610 w 610"/>
                <a:gd name="T55" fmla="*/ 172 h 431"/>
                <a:gd name="T56" fmla="*/ 604 w 610"/>
                <a:gd name="T57" fmla="*/ 153 h 431"/>
                <a:gd name="T58" fmla="*/ 581 w 610"/>
                <a:gd name="T59" fmla="*/ 150 h 431"/>
                <a:gd name="T60" fmla="*/ 559 w 610"/>
                <a:gd name="T61" fmla="*/ 145 h 431"/>
                <a:gd name="T62" fmla="*/ 547 w 610"/>
                <a:gd name="T63" fmla="*/ 143 h 431"/>
                <a:gd name="T64" fmla="*/ 587 w 610"/>
                <a:gd name="T65" fmla="*/ 99 h 431"/>
                <a:gd name="T66" fmla="*/ 605 w 610"/>
                <a:gd name="T67" fmla="*/ 68 h 431"/>
                <a:gd name="T68" fmla="*/ 587 w 610"/>
                <a:gd name="T69" fmla="*/ 75 h 431"/>
                <a:gd name="T70" fmla="*/ 562 w 610"/>
                <a:gd name="T71" fmla="*/ 82 h 431"/>
                <a:gd name="T72" fmla="*/ 559 w 610"/>
                <a:gd name="T73" fmla="*/ 76 h 431"/>
                <a:gd name="T74" fmla="*/ 578 w 610"/>
                <a:gd name="T75" fmla="*/ 11 h 431"/>
                <a:gd name="T76" fmla="*/ 574 w 610"/>
                <a:gd name="T77" fmla="*/ 1 h 431"/>
                <a:gd name="T78" fmla="*/ 567 w 610"/>
                <a:gd name="T79" fmla="*/ 0 h 431"/>
                <a:gd name="T80" fmla="*/ 560 w 610"/>
                <a:gd name="T81" fmla="*/ 4 h 431"/>
                <a:gd name="T82" fmla="*/ 553 w 610"/>
                <a:gd name="T83" fmla="*/ 11 h 431"/>
                <a:gd name="T84" fmla="*/ 533 w 610"/>
                <a:gd name="T85" fmla="*/ 27 h 431"/>
                <a:gd name="T86" fmla="*/ 502 w 610"/>
                <a:gd name="T87" fmla="*/ 31 h 431"/>
                <a:gd name="T88" fmla="*/ 468 w 610"/>
                <a:gd name="T89" fmla="*/ 28 h 431"/>
                <a:gd name="T90" fmla="*/ 444 w 610"/>
                <a:gd name="T91" fmla="*/ 23 h 431"/>
                <a:gd name="T92" fmla="*/ 415 w 610"/>
                <a:gd name="T93" fmla="*/ 16 h 431"/>
                <a:gd name="T94" fmla="*/ 375 w 610"/>
                <a:gd name="T95" fmla="*/ 7 h 431"/>
                <a:gd name="T96" fmla="*/ 347 w 610"/>
                <a:gd name="T97" fmla="*/ 6 h 431"/>
                <a:gd name="T98" fmla="*/ 321 w 610"/>
                <a:gd name="T99" fmla="*/ 11 h 431"/>
                <a:gd name="T100" fmla="*/ 301 w 610"/>
                <a:gd name="T101" fmla="*/ 24 h 431"/>
                <a:gd name="T102" fmla="*/ 280 w 610"/>
                <a:gd name="T103" fmla="*/ 5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0" h="431">
                  <a:moveTo>
                    <a:pt x="272" y="83"/>
                  </a:moveTo>
                  <a:lnTo>
                    <a:pt x="270" y="83"/>
                  </a:lnTo>
                  <a:lnTo>
                    <a:pt x="263" y="82"/>
                  </a:lnTo>
                  <a:lnTo>
                    <a:pt x="255" y="81"/>
                  </a:lnTo>
                  <a:lnTo>
                    <a:pt x="245" y="81"/>
                  </a:lnTo>
                  <a:lnTo>
                    <a:pt x="234" y="79"/>
                  </a:lnTo>
                  <a:lnTo>
                    <a:pt x="222" y="78"/>
                  </a:lnTo>
                  <a:lnTo>
                    <a:pt x="211" y="78"/>
                  </a:lnTo>
                  <a:lnTo>
                    <a:pt x="203" y="78"/>
                  </a:lnTo>
                  <a:lnTo>
                    <a:pt x="194" y="79"/>
                  </a:lnTo>
                  <a:lnTo>
                    <a:pt x="184" y="82"/>
                  </a:lnTo>
                  <a:lnTo>
                    <a:pt x="173" y="85"/>
                  </a:lnTo>
                  <a:lnTo>
                    <a:pt x="163" y="89"/>
                  </a:lnTo>
                  <a:lnTo>
                    <a:pt x="153" y="93"/>
                  </a:lnTo>
                  <a:lnTo>
                    <a:pt x="145" y="96"/>
                  </a:lnTo>
                  <a:lnTo>
                    <a:pt x="139" y="99"/>
                  </a:lnTo>
                  <a:lnTo>
                    <a:pt x="135" y="100"/>
                  </a:lnTo>
                  <a:lnTo>
                    <a:pt x="119" y="114"/>
                  </a:lnTo>
                  <a:lnTo>
                    <a:pt x="106" y="129"/>
                  </a:lnTo>
                  <a:lnTo>
                    <a:pt x="99" y="140"/>
                  </a:lnTo>
                  <a:lnTo>
                    <a:pt x="97" y="144"/>
                  </a:lnTo>
                  <a:lnTo>
                    <a:pt x="95" y="144"/>
                  </a:lnTo>
                  <a:lnTo>
                    <a:pt x="89" y="147"/>
                  </a:lnTo>
                  <a:lnTo>
                    <a:pt x="84" y="150"/>
                  </a:lnTo>
                  <a:lnTo>
                    <a:pt x="75" y="153"/>
                  </a:lnTo>
                  <a:lnTo>
                    <a:pt x="67" y="155"/>
                  </a:lnTo>
                  <a:lnTo>
                    <a:pt x="58" y="158"/>
                  </a:lnTo>
                  <a:lnTo>
                    <a:pt x="53" y="161"/>
                  </a:lnTo>
                  <a:lnTo>
                    <a:pt x="48" y="162"/>
                  </a:lnTo>
                  <a:lnTo>
                    <a:pt x="44" y="165"/>
                  </a:lnTo>
                  <a:lnTo>
                    <a:pt x="39" y="169"/>
                  </a:lnTo>
                  <a:lnTo>
                    <a:pt x="33" y="175"/>
                  </a:lnTo>
                  <a:lnTo>
                    <a:pt x="24" y="182"/>
                  </a:lnTo>
                  <a:lnTo>
                    <a:pt x="17" y="191"/>
                  </a:lnTo>
                  <a:lnTo>
                    <a:pt x="12" y="198"/>
                  </a:lnTo>
                  <a:lnTo>
                    <a:pt x="7" y="206"/>
                  </a:lnTo>
                  <a:lnTo>
                    <a:pt x="5" y="213"/>
                  </a:lnTo>
                  <a:lnTo>
                    <a:pt x="3" y="226"/>
                  </a:lnTo>
                  <a:lnTo>
                    <a:pt x="2" y="236"/>
                  </a:lnTo>
                  <a:lnTo>
                    <a:pt x="0" y="247"/>
                  </a:lnTo>
                  <a:lnTo>
                    <a:pt x="2" y="266"/>
                  </a:lnTo>
                  <a:lnTo>
                    <a:pt x="7" y="288"/>
                  </a:lnTo>
                  <a:lnTo>
                    <a:pt x="17" y="308"/>
                  </a:lnTo>
                  <a:lnTo>
                    <a:pt x="27" y="322"/>
                  </a:lnTo>
                  <a:lnTo>
                    <a:pt x="31" y="328"/>
                  </a:lnTo>
                  <a:lnTo>
                    <a:pt x="65" y="304"/>
                  </a:lnTo>
                  <a:lnTo>
                    <a:pt x="181" y="340"/>
                  </a:lnTo>
                  <a:lnTo>
                    <a:pt x="190" y="345"/>
                  </a:lnTo>
                  <a:lnTo>
                    <a:pt x="214" y="355"/>
                  </a:lnTo>
                  <a:lnTo>
                    <a:pt x="248" y="369"/>
                  </a:lnTo>
                  <a:lnTo>
                    <a:pt x="287" y="386"/>
                  </a:lnTo>
                  <a:lnTo>
                    <a:pt x="327" y="403"/>
                  </a:lnTo>
                  <a:lnTo>
                    <a:pt x="364" y="417"/>
                  </a:lnTo>
                  <a:lnTo>
                    <a:pt x="391" y="427"/>
                  </a:lnTo>
                  <a:lnTo>
                    <a:pt x="406" y="431"/>
                  </a:lnTo>
                  <a:lnTo>
                    <a:pt x="413" y="429"/>
                  </a:lnTo>
                  <a:lnTo>
                    <a:pt x="422" y="427"/>
                  </a:lnTo>
                  <a:lnTo>
                    <a:pt x="431" y="422"/>
                  </a:lnTo>
                  <a:lnTo>
                    <a:pt x="441" y="415"/>
                  </a:lnTo>
                  <a:lnTo>
                    <a:pt x="450" y="408"/>
                  </a:lnTo>
                  <a:lnTo>
                    <a:pt x="460" y="400"/>
                  </a:lnTo>
                  <a:lnTo>
                    <a:pt x="467" y="391"/>
                  </a:lnTo>
                  <a:lnTo>
                    <a:pt x="472" y="383"/>
                  </a:lnTo>
                  <a:lnTo>
                    <a:pt x="482" y="362"/>
                  </a:lnTo>
                  <a:lnTo>
                    <a:pt x="489" y="338"/>
                  </a:lnTo>
                  <a:lnTo>
                    <a:pt x="494" y="319"/>
                  </a:lnTo>
                  <a:lnTo>
                    <a:pt x="495" y="311"/>
                  </a:lnTo>
                  <a:lnTo>
                    <a:pt x="497" y="309"/>
                  </a:lnTo>
                  <a:lnTo>
                    <a:pt x="501" y="306"/>
                  </a:lnTo>
                  <a:lnTo>
                    <a:pt x="508" y="302"/>
                  </a:lnTo>
                  <a:lnTo>
                    <a:pt x="516" y="298"/>
                  </a:lnTo>
                  <a:lnTo>
                    <a:pt x="525" y="292"/>
                  </a:lnTo>
                  <a:lnTo>
                    <a:pt x="533" y="288"/>
                  </a:lnTo>
                  <a:lnTo>
                    <a:pt x="539" y="282"/>
                  </a:lnTo>
                  <a:lnTo>
                    <a:pt x="545" y="280"/>
                  </a:lnTo>
                  <a:lnTo>
                    <a:pt x="562" y="261"/>
                  </a:lnTo>
                  <a:lnTo>
                    <a:pt x="573" y="242"/>
                  </a:lnTo>
                  <a:lnTo>
                    <a:pt x="577" y="227"/>
                  </a:lnTo>
                  <a:lnTo>
                    <a:pt x="578" y="222"/>
                  </a:lnTo>
                  <a:lnTo>
                    <a:pt x="573" y="208"/>
                  </a:lnTo>
                  <a:lnTo>
                    <a:pt x="578" y="205"/>
                  </a:lnTo>
                  <a:lnTo>
                    <a:pt x="591" y="196"/>
                  </a:lnTo>
                  <a:lnTo>
                    <a:pt x="604" y="185"/>
                  </a:lnTo>
                  <a:lnTo>
                    <a:pt x="610" y="172"/>
                  </a:lnTo>
                  <a:lnTo>
                    <a:pt x="610" y="162"/>
                  </a:lnTo>
                  <a:lnTo>
                    <a:pt x="610" y="155"/>
                  </a:lnTo>
                  <a:lnTo>
                    <a:pt x="604" y="153"/>
                  </a:lnTo>
                  <a:lnTo>
                    <a:pt x="595" y="151"/>
                  </a:lnTo>
                  <a:lnTo>
                    <a:pt x="588" y="151"/>
                  </a:lnTo>
                  <a:lnTo>
                    <a:pt x="581" y="150"/>
                  </a:lnTo>
                  <a:lnTo>
                    <a:pt x="573" y="148"/>
                  </a:lnTo>
                  <a:lnTo>
                    <a:pt x="566" y="147"/>
                  </a:lnTo>
                  <a:lnTo>
                    <a:pt x="559" y="145"/>
                  </a:lnTo>
                  <a:lnTo>
                    <a:pt x="553" y="144"/>
                  </a:lnTo>
                  <a:lnTo>
                    <a:pt x="549" y="143"/>
                  </a:lnTo>
                  <a:lnTo>
                    <a:pt x="547" y="143"/>
                  </a:lnTo>
                  <a:lnTo>
                    <a:pt x="586" y="127"/>
                  </a:lnTo>
                  <a:lnTo>
                    <a:pt x="583" y="105"/>
                  </a:lnTo>
                  <a:lnTo>
                    <a:pt x="587" y="99"/>
                  </a:lnTo>
                  <a:lnTo>
                    <a:pt x="595" y="85"/>
                  </a:lnTo>
                  <a:lnTo>
                    <a:pt x="604" y="72"/>
                  </a:lnTo>
                  <a:lnTo>
                    <a:pt x="605" y="68"/>
                  </a:lnTo>
                  <a:lnTo>
                    <a:pt x="601" y="69"/>
                  </a:lnTo>
                  <a:lnTo>
                    <a:pt x="595" y="72"/>
                  </a:lnTo>
                  <a:lnTo>
                    <a:pt x="587" y="75"/>
                  </a:lnTo>
                  <a:lnTo>
                    <a:pt x="578" y="78"/>
                  </a:lnTo>
                  <a:lnTo>
                    <a:pt x="569" y="81"/>
                  </a:lnTo>
                  <a:lnTo>
                    <a:pt x="562" y="82"/>
                  </a:lnTo>
                  <a:lnTo>
                    <a:pt x="556" y="85"/>
                  </a:lnTo>
                  <a:lnTo>
                    <a:pt x="554" y="85"/>
                  </a:lnTo>
                  <a:lnTo>
                    <a:pt x="559" y="76"/>
                  </a:lnTo>
                  <a:lnTo>
                    <a:pt x="567" y="56"/>
                  </a:lnTo>
                  <a:lnTo>
                    <a:pt x="576" y="32"/>
                  </a:lnTo>
                  <a:lnTo>
                    <a:pt x="578" y="11"/>
                  </a:lnTo>
                  <a:lnTo>
                    <a:pt x="577" y="7"/>
                  </a:lnTo>
                  <a:lnTo>
                    <a:pt x="576" y="4"/>
                  </a:lnTo>
                  <a:lnTo>
                    <a:pt x="574" y="1"/>
                  </a:lnTo>
                  <a:lnTo>
                    <a:pt x="571" y="0"/>
                  </a:lnTo>
                  <a:lnTo>
                    <a:pt x="570" y="0"/>
                  </a:lnTo>
                  <a:lnTo>
                    <a:pt x="567" y="0"/>
                  </a:lnTo>
                  <a:lnTo>
                    <a:pt x="566" y="1"/>
                  </a:lnTo>
                  <a:lnTo>
                    <a:pt x="563" y="3"/>
                  </a:lnTo>
                  <a:lnTo>
                    <a:pt x="560" y="4"/>
                  </a:lnTo>
                  <a:lnTo>
                    <a:pt x="559" y="6"/>
                  </a:lnTo>
                  <a:lnTo>
                    <a:pt x="556" y="8"/>
                  </a:lnTo>
                  <a:lnTo>
                    <a:pt x="553" y="11"/>
                  </a:lnTo>
                  <a:lnTo>
                    <a:pt x="549" y="17"/>
                  </a:lnTo>
                  <a:lnTo>
                    <a:pt x="542" y="23"/>
                  </a:lnTo>
                  <a:lnTo>
                    <a:pt x="533" y="27"/>
                  </a:lnTo>
                  <a:lnTo>
                    <a:pt x="523" y="30"/>
                  </a:lnTo>
                  <a:lnTo>
                    <a:pt x="513" y="31"/>
                  </a:lnTo>
                  <a:lnTo>
                    <a:pt x="502" y="31"/>
                  </a:lnTo>
                  <a:lnTo>
                    <a:pt x="491" y="31"/>
                  </a:lnTo>
                  <a:lnTo>
                    <a:pt x="480" y="30"/>
                  </a:lnTo>
                  <a:lnTo>
                    <a:pt x="468" y="28"/>
                  </a:lnTo>
                  <a:lnTo>
                    <a:pt x="458" y="27"/>
                  </a:lnTo>
                  <a:lnTo>
                    <a:pt x="450" y="24"/>
                  </a:lnTo>
                  <a:lnTo>
                    <a:pt x="444" y="23"/>
                  </a:lnTo>
                  <a:lnTo>
                    <a:pt x="437" y="21"/>
                  </a:lnTo>
                  <a:lnTo>
                    <a:pt x="427" y="18"/>
                  </a:lnTo>
                  <a:lnTo>
                    <a:pt x="415" y="16"/>
                  </a:lnTo>
                  <a:lnTo>
                    <a:pt x="402" y="13"/>
                  </a:lnTo>
                  <a:lnTo>
                    <a:pt x="388" y="10"/>
                  </a:lnTo>
                  <a:lnTo>
                    <a:pt x="375" y="7"/>
                  </a:lnTo>
                  <a:lnTo>
                    <a:pt x="365" y="4"/>
                  </a:lnTo>
                  <a:lnTo>
                    <a:pt x="357" y="4"/>
                  </a:lnTo>
                  <a:lnTo>
                    <a:pt x="347" y="6"/>
                  </a:lnTo>
                  <a:lnTo>
                    <a:pt x="338" y="7"/>
                  </a:lnTo>
                  <a:lnTo>
                    <a:pt x="328" y="8"/>
                  </a:lnTo>
                  <a:lnTo>
                    <a:pt x="321" y="11"/>
                  </a:lnTo>
                  <a:lnTo>
                    <a:pt x="314" y="16"/>
                  </a:lnTo>
                  <a:lnTo>
                    <a:pt x="307" y="20"/>
                  </a:lnTo>
                  <a:lnTo>
                    <a:pt x="301" y="24"/>
                  </a:lnTo>
                  <a:lnTo>
                    <a:pt x="296" y="28"/>
                  </a:lnTo>
                  <a:lnTo>
                    <a:pt x="287" y="41"/>
                  </a:lnTo>
                  <a:lnTo>
                    <a:pt x="280" y="59"/>
                  </a:lnTo>
                  <a:lnTo>
                    <a:pt x="275" y="76"/>
                  </a:lnTo>
                  <a:lnTo>
                    <a:pt x="272" y="83"/>
                  </a:lnTo>
                  <a:close/>
                </a:path>
              </a:pathLst>
            </a:custGeom>
            <a:solidFill>
              <a:srgbClr val="6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384" y="210"/>
              <a:ext cx="381" cy="550"/>
            </a:xfrm>
            <a:custGeom>
              <a:avLst/>
              <a:gdLst>
                <a:gd name="T0" fmla="*/ 0 w 381"/>
                <a:gd name="T1" fmla="*/ 91 h 550"/>
                <a:gd name="T2" fmla="*/ 4 w 381"/>
                <a:gd name="T3" fmla="*/ 187 h 550"/>
                <a:gd name="T4" fmla="*/ 17 w 381"/>
                <a:gd name="T5" fmla="*/ 249 h 550"/>
                <a:gd name="T6" fmla="*/ 28 w 381"/>
                <a:gd name="T7" fmla="*/ 283 h 550"/>
                <a:gd name="T8" fmla="*/ 46 w 381"/>
                <a:gd name="T9" fmla="*/ 318 h 550"/>
                <a:gd name="T10" fmla="*/ 59 w 381"/>
                <a:gd name="T11" fmla="*/ 337 h 550"/>
                <a:gd name="T12" fmla="*/ 70 w 381"/>
                <a:gd name="T13" fmla="*/ 346 h 550"/>
                <a:gd name="T14" fmla="*/ 82 w 381"/>
                <a:gd name="T15" fmla="*/ 354 h 550"/>
                <a:gd name="T16" fmla="*/ 103 w 381"/>
                <a:gd name="T17" fmla="*/ 365 h 550"/>
                <a:gd name="T18" fmla="*/ 124 w 381"/>
                <a:gd name="T19" fmla="*/ 372 h 550"/>
                <a:gd name="T20" fmla="*/ 130 w 381"/>
                <a:gd name="T21" fmla="*/ 380 h 550"/>
                <a:gd name="T22" fmla="*/ 140 w 381"/>
                <a:gd name="T23" fmla="*/ 421 h 550"/>
                <a:gd name="T24" fmla="*/ 147 w 381"/>
                <a:gd name="T25" fmla="*/ 441 h 550"/>
                <a:gd name="T26" fmla="*/ 167 w 381"/>
                <a:gd name="T27" fmla="*/ 474 h 550"/>
                <a:gd name="T28" fmla="*/ 193 w 381"/>
                <a:gd name="T29" fmla="*/ 515 h 550"/>
                <a:gd name="T30" fmla="*/ 213 w 381"/>
                <a:gd name="T31" fmla="*/ 546 h 550"/>
                <a:gd name="T32" fmla="*/ 219 w 381"/>
                <a:gd name="T33" fmla="*/ 547 h 550"/>
                <a:gd name="T34" fmla="*/ 237 w 381"/>
                <a:gd name="T35" fmla="*/ 533 h 550"/>
                <a:gd name="T36" fmla="*/ 263 w 381"/>
                <a:gd name="T37" fmla="*/ 512 h 550"/>
                <a:gd name="T38" fmla="*/ 285 w 381"/>
                <a:gd name="T39" fmla="*/ 493 h 550"/>
                <a:gd name="T40" fmla="*/ 298 w 381"/>
                <a:gd name="T41" fmla="*/ 478 h 550"/>
                <a:gd name="T42" fmla="*/ 325 w 381"/>
                <a:gd name="T43" fmla="*/ 430 h 550"/>
                <a:gd name="T44" fmla="*/ 356 w 381"/>
                <a:gd name="T45" fmla="*/ 370 h 550"/>
                <a:gd name="T46" fmla="*/ 379 w 381"/>
                <a:gd name="T47" fmla="*/ 327 h 550"/>
                <a:gd name="T48" fmla="*/ 379 w 381"/>
                <a:gd name="T49" fmla="*/ 317 h 550"/>
                <a:gd name="T50" fmla="*/ 362 w 381"/>
                <a:gd name="T51" fmla="*/ 297 h 550"/>
                <a:gd name="T52" fmla="*/ 338 w 381"/>
                <a:gd name="T53" fmla="*/ 270 h 550"/>
                <a:gd name="T54" fmla="*/ 321 w 381"/>
                <a:gd name="T55" fmla="*/ 246 h 550"/>
                <a:gd name="T56" fmla="*/ 316 w 381"/>
                <a:gd name="T57" fmla="*/ 226 h 550"/>
                <a:gd name="T58" fmla="*/ 312 w 381"/>
                <a:gd name="T59" fmla="*/ 184 h 550"/>
                <a:gd name="T60" fmla="*/ 323 w 381"/>
                <a:gd name="T61" fmla="*/ 156 h 550"/>
                <a:gd name="T62" fmla="*/ 340 w 381"/>
                <a:gd name="T63" fmla="*/ 105 h 550"/>
                <a:gd name="T64" fmla="*/ 338 w 381"/>
                <a:gd name="T65" fmla="*/ 89 h 550"/>
                <a:gd name="T66" fmla="*/ 314 w 381"/>
                <a:gd name="T67" fmla="*/ 67 h 550"/>
                <a:gd name="T68" fmla="*/ 295 w 381"/>
                <a:gd name="T69" fmla="*/ 67 h 550"/>
                <a:gd name="T70" fmla="*/ 274 w 381"/>
                <a:gd name="T71" fmla="*/ 81 h 550"/>
                <a:gd name="T72" fmla="*/ 265 w 381"/>
                <a:gd name="T73" fmla="*/ 75 h 550"/>
                <a:gd name="T74" fmla="*/ 253 w 381"/>
                <a:gd name="T75" fmla="*/ 56 h 550"/>
                <a:gd name="T76" fmla="*/ 237 w 381"/>
                <a:gd name="T77" fmla="*/ 30 h 550"/>
                <a:gd name="T78" fmla="*/ 224 w 381"/>
                <a:gd name="T79" fmla="*/ 13 h 550"/>
                <a:gd name="T80" fmla="*/ 192 w 381"/>
                <a:gd name="T81" fmla="*/ 44 h 550"/>
                <a:gd name="T82" fmla="*/ 142 w 381"/>
                <a:gd name="T83" fmla="*/ 56 h 550"/>
                <a:gd name="T84" fmla="*/ 99 w 381"/>
                <a:gd name="T85" fmla="*/ 71 h 550"/>
                <a:gd name="T86" fmla="*/ 62 w 381"/>
                <a:gd name="T87" fmla="*/ 32 h 550"/>
                <a:gd name="T88" fmla="*/ 0 w 381"/>
                <a:gd name="T89" fmla="*/ 7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1" h="550">
                  <a:moveTo>
                    <a:pt x="0" y="72"/>
                  </a:moveTo>
                  <a:lnTo>
                    <a:pt x="0" y="91"/>
                  </a:lnTo>
                  <a:lnTo>
                    <a:pt x="1" y="136"/>
                  </a:lnTo>
                  <a:lnTo>
                    <a:pt x="4" y="187"/>
                  </a:lnTo>
                  <a:lnTo>
                    <a:pt x="11" y="226"/>
                  </a:lnTo>
                  <a:lnTo>
                    <a:pt x="17" y="249"/>
                  </a:lnTo>
                  <a:lnTo>
                    <a:pt x="21" y="266"/>
                  </a:lnTo>
                  <a:lnTo>
                    <a:pt x="28" y="283"/>
                  </a:lnTo>
                  <a:lnTo>
                    <a:pt x="39" y="307"/>
                  </a:lnTo>
                  <a:lnTo>
                    <a:pt x="46" y="318"/>
                  </a:lnTo>
                  <a:lnTo>
                    <a:pt x="53" y="328"/>
                  </a:lnTo>
                  <a:lnTo>
                    <a:pt x="59" y="337"/>
                  </a:lnTo>
                  <a:lnTo>
                    <a:pt x="65" y="342"/>
                  </a:lnTo>
                  <a:lnTo>
                    <a:pt x="70" y="346"/>
                  </a:lnTo>
                  <a:lnTo>
                    <a:pt x="76" y="351"/>
                  </a:lnTo>
                  <a:lnTo>
                    <a:pt x="82" y="354"/>
                  </a:lnTo>
                  <a:lnTo>
                    <a:pt x="89" y="358"/>
                  </a:lnTo>
                  <a:lnTo>
                    <a:pt x="103" y="365"/>
                  </a:lnTo>
                  <a:lnTo>
                    <a:pt x="114" y="369"/>
                  </a:lnTo>
                  <a:lnTo>
                    <a:pt x="124" y="372"/>
                  </a:lnTo>
                  <a:lnTo>
                    <a:pt x="127" y="372"/>
                  </a:lnTo>
                  <a:lnTo>
                    <a:pt x="130" y="380"/>
                  </a:lnTo>
                  <a:lnTo>
                    <a:pt x="134" y="400"/>
                  </a:lnTo>
                  <a:lnTo>
                    <a:pt x="140" y="421"/>
                  </a:lnTo>
                  <a:lnTo>
                    <a:pt x="142" y="434"/>
                  </a:lnTo>
                  <a:lnTo>
                    <a:pt x="147" y="441"/>
                  </a:lnTo>
                  <a:lnTo>
                    <a:pt x="155" y="455"/>
                  </a:lnTo>
                  <a:lnTo>
                    <a:pt x="167" y="474"/>
                  </a:lnTo>
                  <a:lnTo>
                    <a:pt x="181" y="495"/>
                  </a:lnTo>
                  <a:lnTo>
                    <a:pt x="193" y="515"/>
                  </a:lnTo>
                  <a:lnTo>
                    <a:pt x="205" y="533"/>
                  </a:lnTo>
                  <a:lnTo>
                    <a:pt x="213" y="546"/>
                  </a:lnTo>
                  <a:lnTo>
                    <a:pt x="216" y="550"/>
                  </a:lnTo>
                  <a:lnTo>
                    <a:pt x="219" y="547"/>
                  </a:lnTo>
                  <a:lnTo>
                    <a:pt x="226" y="541"/>
                  </a:lnTo>
                  <a:lnTo>
                    <a:pt x="237" y="533"/>
                  </a:lnTo>
                  <a:lnTo>
                    <a:pt x="250" y="523"/>
                  </a:lnTo>
                  <a:lnTo>
                    <a:pt x="263" y="512"/>
                  </a:lnTo>
                  <a:lnTo>
                    <a:pt x="275" y="502"/>
                  </a:lnTo>
                  <a:lnTo>
                    <a:pt x="285" y="493"/>
                  </a:lnTo>
                  <a:lnTo>
                    <a:pt x="291" y="488"/>
                  </a:lnTo>
                  <a:lnTo>
                    <a:pt x="298" y="478"/>
                  </a:lnTo>
                  <a:lnTo>
                    <a:pt x="309" y="457"/>
                  </a:lnTo>
                  <a:lnTo>
                    <a:pt x="325" y="430"/>
                  </a:lnTo>
                  <a:lnTo>
                    <a:pt x="340" y="400"/>
                  </a:lnTo>
                  <a:lnTo>
                    <a:pt x="356" y="370"/>
                  </a:lnTo>
                  <a:lnTo>
                    <a:pt x="369" y="345"/>
                  </a:lnTo>
                  <a:lnTo>
                    <a:pt x="379" y="327"/>
                  </a:lnTo>
                  <a:lnTo>
                    <a:pt x="381" y="320"/>
                  </a:lnTo>
                  <a:lnTo>
                    <a:pt x="379" y="317"/>
                  </a:lnTo>
                  <a:lnTo>
                    <a:pt x="371" y="308"/>
                  </a:lnTo>
                  <a:lnTo>
                    <a:pt x="362" y="297"/>
                  </a:lnTo>
                  <a:lnTo>
                    <a:pt x="350" y="284"/>
                  </a:lnTo>
                  <a:lnTo>
                    <a:pt x="338" y="270"/>
                  </a:lnTo>
                  <a:lnTo>
                    <a:pt x="328" y="258"/>
                  </a:lnTo>
                  <a:lnTo>
                    <a:pt x="321" y="246"/>
                  </a:lnTo>
                  <a:lnTo>
                    <a:pt x="318" y="241"/>
                  </a:lnTo>
                  <a:lnTo>
                    <a:pt x="316" y="226"/>
                  </a:lnTo>
                  <a:lnTo>
                    <a:pt x="314" y="205"/>
                  </a:lnTo>
                  <a:lnTo>
                    <a:pt x="312" y="184"/>
                  </a:lnTo>
                  <a:lnTo>
                    <a:pt x="315" y="171"/>
                  </a:lnTo>
                  <a:lnTo>
                    <a:pt x="323" y="156"/>
                  </a:lnTo>
                  <a:lnTo>
                    <a:pt x="332" y="129"/>
                  </a:lnTo>
                  <a:lnTo>
                    <a:pt x="340" y="105"/>
                  </a:lnTo>
                  <a:lnTo>
                    <a:pt x="343" y="94"/>
                  </a:lnTo>
                  <a:lnTo>
                    <a:pt x="338" y="89"/>
                  </a:lnTo>
                  <a:lnTo>
                    <a:pt x="326" y="78"/>
                  </a:lnTo>
                  <a:lnTo>
                    <a:pt x="314" y="67"/>
                  </a:lnTo>
                  <a:lnTo>
                    <a:pt x="304" y="63"/>
                  </a:lnTo>
                  <a:lnTo>
                    <a:pt x="295" y="67"/>
                  </a:lnTo>
                  <a:lnTo>
                    <a:pt x="284" y="74"/>
                  </a:lnTo>
                  <a:lnTo>
                    <a:pt x="274" y="81"/>
                  </a:lnTo>
                  <a:lnTo>
                    <a:pt x="268" y="81"/>
                  </a:lnTo>
                  <a:lnTo>
                    <a:pt x="265" y="75"/>
                  </a:lnTo>
                  <a:lnTo>
                    <a:pt x="260" y="67"/>
                  </a:lnTo>
                  <a:lnTo>
                    <a:pt x="253" y="56"/>
                  </a:lnTo>
                  <a:lnTo>
                    <a:pt x="244" y="43"/>
                  </a:lnTo>
                  <a:lnTo>
                    <a:pt x="237" y="30"/>
                  </a:lnTo>
                  <a:lnTo>
                    <a:pt x="230" y="20"/>
                  </a:lnTo>
                  <a:lnTo>
                    <a:pt x="224" y="13"/>
                  </a:lnTo>
                  <a:lnTo>
                    <a:pt x="223" y="10"/>
                  </a:lnTo>
                  <a:lnTo>
                    <a:pt x="192" y="44"/>
                  </a:lnTo>
                  <a:lnTo>
                    <a:pt x="179" y="0"/>
                  </a:lnTo>
                  <a:lnTo>
                    <a:pt x="142" y="56"/>
                  </a:lnTo>
                  <a:lnTo>
                    <a:pt x="126" y="27"/>
                  </a:lnTo>
                  <a:lnTo>
                    <a:pt x="99" y="71"/>
                  </a:lnTo>
                  <a:lnTo>
                    <a:pt x="80" y="88"/>
                  </a:lnTo>
                  <a:lnTo>
                    <a:pt x="62" y="32"/>
                  </a:lnTo>
                  <a:lnTo>
                    <a:pt x="31" y="91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D6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054" y="996"/>
              <a:ext cx="400" cy="551"/>
            </a:xfrm>
            <a:custGeom>
              <a:avLst/>
              <a:gdLst>
                <a:gd name="T0" fmla="*/ 197 w 400"/>
                <a:gd name="T1" fmla="*/ 36 h 551"/>
                <a:gd name="T2" fmla="*/ 160 w 400"/>
                <a:gd name="T3" fmla="*/ 107 h 551"/>
                <a:gd name="T4" fmla="*/ 118 w 400"/>
                <a:gd name="T5" fmla="*/ 195 h 551"/>
                <a:gd name="T6" fmla="*/ 88 w 400"/>
                <a:gd name="T7" fmla="*/ 258 h 551"/>
                <a:gd name="T8" fmla="*/ 80 w 400"/>
                <a:gd name="T9" fmla="*/ 274 h 551"/>
                <a:gd name="T10" fmla="*/ 57 w 400"/>
                <a:gd name="T11" fmla="*/ 313 h 551"/>
                <a:gd name="T12" fmla="*/ 26 w 400"/>
                <a:gd name="T13" fmla="*/ 368 h 551"/>
                <a:gd name="T14" fmla="*/ 3 w 400"/>
                <a:gd name="T15" fmla="*/ 414 h 551"/>
                <a:gd name="T16" fmla="*/ 0 w 400"/>
                <a:gd name="T17" fmla="*/ 435 h 551"/>
                <a:gd name="T18" fmla="*/ 0 w 400"/>
                <a:gd name="T19" fmla="*/ 450 h 551"/>
                <a:gd name="T20" fmla="*/ 10 w 400"/>
                <a:gd name="T21" fmla="*/ 473 h 551"/>
                <a:gd name="T22" fmla="*/ 29 w 400"/>
                <a:gd name="T23" fmla="*/ 497 h 551"/>
                <a:gd name="T24" fmla="*/ 51 w 400"/>
                <a:gd name="T25" fmla="*/ 524 h 551"/>
                <a:gd name="T26" fmla="*/ 71 w 400"/>
                <a:gd name="T27" fmla="*/ 542 h 551"/>
                <a:gd name="T28" fmla="*/ 84 w 400"/>
                <a:gd name="T29" fmla="*/ 549 h 551"/>
                <a:gd name="T30" fmla="*/ 91 w 400"/>
                <a:gd name="T31" fmla="*/ 551 h 551"/>
                <a:gd name="T32" fmla="*/ 123 w 400"/>
                <a:gd name="T33" fmla="*/ 546 h 551"/>
                <a:gd name="T34" fmla="*/ 150 w 400"/>
                <a:gd name="T35" fmla="*/ 538 h 551"/>
                <a:gd name="T36" fmla="*/ 171 w 400"/>
                <a:gd name="T37" fmla="*/ 525 h 551"/>
                <a:gd name="T38" fmla="*/ 186 w 400"/>
                <a:gd name="T39" fmla="*/ 517 h 551"/>
                <a:gd name="T40" fmla="*/ 203 w 400"/>
                <a:gd name="T41" fmla="*/ 474 h 551"/>
                <a:gd name="T42" fmla="*/ 174 w 400"/>
                <a:gd name="T43" fmla="*/ 425 h 551"/>
                <a:gd name="T44" fmla="*/ 186 w 400"/>
                <a:gd name="T45" fmla="*/ 401 h 551"/>
                <a:gd name="T46" fmla="*/ 203 w 400"/>
                <a:gd name="T47" fmla="*/ 366 h 551"/>
                <a:gd name="T48" fmla="*/ 210 w 400"/>
                <a:gd name="T49" fmla="*/ 333 h 551"/>
                <a:gd name="T50" fmla="*/ 211 w 400"/>
                <a:gd name="T51" fmla="*/ 305 h 551"/>
                <a:gd name="T52" fmla="*/ 400 w 400"/>
                <a:gd name="T53" fmla="*/ 118 h 551"/>
                <a:gd name="T54" fmla="*/ 314 w 400"/>
                <a:gd name="T55" fmla="*/ 55 h 551"/>
                <a:gd name="T56" fmla="*/ 299 w 400"/>
                <a:gd name="T57" fmla="*/ 39 h 551"/>
                <a:gd name="T58" fmla="*/ 277 w 400"/>
                <a:gd name="T59" fmla="*/ 18 h 551"/>
                <a:gd name="T60" fmla="*/ 259 w 400"/>
                <a:gd name="T61" fmla="*/ 3 h 551"/>
                <a:gd name="T62" fmla="*/ 249 w 400"/>
                <a:gd name="T63" fmla="*/ 1 h 551"/>
                <a:gd name="T64" fmla="*/ 236 w 400"/>
                <a:gd name="T65" fmla="*/ 5 h 551"/>
                <a:gd name="T66" fmla="*/ 221 w 400"/>
                <a:gd name="T67" fmla="*/ 14 h 551"/>
                <a:gd name="T68" fmla="*/ 210 w 400"/>
                <a:gd name="T69" fmla="*/ 18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551">
                  <a:moveTo>
                    <a:pt x="208" y="20"/>
                  </a:moveTo>
                  <a:lnTo>
                    <a:pt x="197" y="36"/>
                  </a:lnTo>
                  <a:lnTo>
                    <a:pt x="181" y="66"/>
                  </a:lnTo>
                  <a:lnTo>
                    <a:pt x="160" y="107"/>
                  </a:lnTo>
                  <a:lnTo>
                    <a:pt x="139" y="151"/>
                  </a:lnTo>
                  <a:lnTo>
                    <a:pt x="118" y="195"/>
                  </a:lnTo>
                  <a:lnTo>
                    <a:pt x="101" y="231"/>
                  </a:lnTo>
                  <a:lnTo>
                    <a:pt x="88" y="258"/>
                  </a:lnTo>
                  <a:lnTo>
                    <a:pt x="84" y="268"/>
                  </a:lnTo>
                  <a:lnTo>
                    <a:pt x="80" y="274"/>
                  </a:lnTo>
                  <a:lnTo>
                    <a:pt x="71" y="291"/>
                  </a:lnTo>
                  <a:lnTo>
                    <a:pt x="57" y="313"/>
                  </a:lnTo>
                  <a:lnTo>
                    <a:pt x="41" y="340"/>
                  </a:lnTo>
                  <a:lnTo>
                    <a:pt x="26" y="368"/>
                  </a:lnTo>
                  <a:lnTo>
                    <a:pt x="12" y="394"/>
                  </a:lnTo>
                  <a:lnTo>
                    <a:pt x="3" y="414"/>
                  </a:lnTo>
                  <a:lnTo>
                    <a:pt x="0" y="425"/>
                  </a:lnTo>
                  <a:lnTo>
                    <a:pt x="0" y="435"/>
                  </a:lnTo>
                  <a:lnTo>
                    <a:pt x="0" y="442"/>
                  </a:lnTo>
                  <a:lnTo>
                    <a:pt x="0" y="450"/>
                  </a:lnTo>
                  <a:lnTo>
                    <a:pt x="5" y="463"/>
                  </a:lnTo>
                  <a:lnTo>
                    <a:pt x="10" y="473"/>
                  </a:lnTo>
                  <a:lnTo>
                    <a:pt x="19" y="484"/>
                  </a:lnTo>
                  <a:lnTo>
                    <a:pt x="29" y="497"/>
                  </a:lnTo>
                  <a:lnTo>
                    <a:pt x="40" y="511"/>
                  </a:lnTo>
                  <a:lnTo>
                    <a:pt x="51" y="524"/>
                  </a:lnTo>
                  <a:lnTo>
                    <a:pt x="61" y="534"/>
                  </a:lnTo>
                  <a:lnTo>
                    <a:pt x="71" y="542"/>
                  </a:lnTo>
                  <a:lnTo>
                    <a:pt x="78" y="546"/>
                  </a:lnTo>
                  <a:lnTo>
                    <a:pt x="84" y="549"/>
                  </a:lnTo>
                  <a:lnTo>
                    <a:pt x="85" y="551"/>
                  </a:lnTo>
                  <a:lnTo>
                    <a:pt x="91" y="551"/>
                  </a:lnTo>
                  <a:lnTo>
                    <a:pt x="109" y="549"/>
                  </a:lnTo>
                  <a:lnTo>
                    <a:pt x="123" y="546"/>
                  </a:lnTo>
                  <a:lnTo>
                    <a:pt x="137" y="542"/>
                  </a:lnTo>
                  <a:lnTo>
                    <a:pt x="150" y="538"/>
                  </a:lnTo>
                  <a:lnTo>
                    <a:pt x="162" y="531"/>
                  </a:lnTo>
                  <a:lnTo>
                    <a:pt x="171" y="525"/>
                  </a:lnTo>
                  <a:lnTo>
                    <a:pt x="180" y="519"/>
                  </a:lnTo>
                  <a:lnTo>
                    <a:pt x="186" y="517"/>
                  </a:lnTo>
                  <a:lnTo>
                    <a:pt x="187" y="515"/>
                  </a:lnTo>
                  <a:lnTo>
                    <a:pt x="203" y="474"/>
                  </a:lnTo>
                  <a:lnTo>
                    <a:pt x="203" y="442"/>
                  </a:lnTo>
                  <a:lnTo>
                    <a:pt x="174" y="425"/>
                  </a:lnTo>
                  <a:lnTo>
                    <a:pt x="181" y="407"/>
                  </a:lnTo>
                  <a:lnTo>
                    <a:pt x="186" y="401"/>
                  </a:lnTo>
                  <a:lnTo>
                    <a:pt x="193" y="385"/>
                  </a:lnTo>
                  <a:lnTo>
                    <a:pt x="203" y="366"/>
                  </a:lnTo>
                  <a:lnTo>
                    <a:pt x="208" y="344"/>
                  </a:lnTo>
                  <a:lnTo>
                    <a:pt x="210" y="333"/>
                  </a:lnTo>
                  <a:lnTo>
                    <a:pt x="210" y="318"/>
                  </a:lnTo>
                  <a:lnTo>
                    <a:pt x="211" y="305"/>
                  </a:lnTo>
                  <a:lnTo>
                    <a:pt x="211" y="299"/>
                  </a:lnTo>
                  <a:lnTo>
                    <a:pt x="400" y="118"/>
                  </a:lnTo>
                  <a:lnTo>
                    <a:pt x="317" y="58"/>
                  </a:lnTo>
                  <a:lnTo>
                    <a:pt x="314" y="55"/>
                  </a:lnTo>
                  <a:lnTo>
                    <a:pt x="309" y="49"/>
                  </a:lnTo>
                  <a:lnTo>
                    <a:pt x="299" y="39"/>
                  </a:lnTo>
                  <a:lnTo>
                    <a:pt x="289" y="28"/>
                  </a:lnTo>
                  <a:lnTo>
                    <a:pt x="277" y="18"/>
                  </a:lnTo>
                  <a:lnTo>
                    <a:pt x="268" y="8"/>
                  </a:lnTo>
                  <a:lnTo>
                    <a:pt x="259" y="3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3"/>
                  </a:lnTo>
                  <a:lnTo>
                    <a:pt x="236" y="5"/>
                  </a:lnTo>
                  <a:lnTo>
                    <a:pt x="228" y="10"/>
                  </a:lnTo>
                  <a:lnTo>
                    <a:pt x="221" y="14"/>
                  </a:lnTo>
                  <a:lnTo>
                    <a:pt x="214" y="17"/>
                  </a:lnTo>
                  <a:lnTo>
                    <a:pt x="210" y="18"/>
                  </a:lnTo>
                  <a:lnTo>
                    <a:pt x="208" y="20"/>
                  </a:lnTo>
                  <a:close/>
                </a:path>
              </a:pathLst>
            </a:custGeom>
            <a:solidFill>
              <a:srgbClr val="D6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4676" y="958"/>
              <a:ext cx="444" cy="572"/>
            </a:xfrm>
            <a:custGeom>
              <a:avLst/>
              <a:gdLst>
                <a:gd name="T0" fmla="*/ 229 w 444"/>
                <a:gd name="T1" fmla="*/ 111 h 572"/>
                <a:gd name="T2" fmla="*/ 208 w 444"/>
                <a:gd name="T3" fmla="*/ 165 h 572"/>
                <a:gd name="T4" fmla="*/ 178 w 444"/>
                <a:gd name="T5" fmla="*/ 237 h 572"/>
                <a:gd name="T6" fmla="*/ 150 w 444"/>
                <a:gd name="T7" fmla="*/ 299 h 572"/>
                <a:gd name="T8" fmla="*/ 132 w 444"/>
                <a:gd name="T9" fmla="*/ 327 h 572"/>
                <a:gd name="T10" fmla="*/ 119 w 444"/>
                <a:gd name="T11" fmla="*/ 343 h 572"/>
                <a:gd name="T12" fmla="*/ 109 w 444"/>
                <a:gd name="T13" fmla="*/ 351 h 572"/>
                <a:gd name="T14" fmla="*/ 99 w 444"/>
                <a:gd name="T15" fmla="*/ 361 h 572"/>
                <a:gd name="T16" fmla="*/ 89 w 444"/>
                <a:gd name="T17" fmla="*/ 375 h 572"/>
                <a:gd name="T18" fmla="*/ 71 w 444"/>
                <a:gd name="T19" fmla="*/ 399 h 572"/>
                <a:gd name="T20" fmla="*/ 53 w 444"/>
                <a:gd name="T21" fmla="*/ 428 h 572"/>
                <a:gd name="T22" fmla="*/ 40 w 444"/>
                <a:gd name="T23" fmla="*/ 446 h 572"/>
                <a:gd name="T24" fmla="*/ 34 w 444"/>
                <a:gd name="T25" fmla="*/ 453 h 572"/>
                <a:gd name="T26" fmla="*/ 12 w 444"/>
                <a:gd name="T27" fmla="*/ 473 h 572"/>
                <a:gd name="T28" fmla="*/ 2 w 444"/>
                <a:gd name="T29" fmla="*/ 490 h 572"/>
                <a:gd name="T30" fmla="*/ 2 w 444"/>
                <a:gd name="T31" fmla="*/ 504 h 572"/>
                <a:gd name="T32" fmla="*/ 16 w 444"/>
                <a:gd name="T33" fmla="*/ 519 h 572"/>
                <a:gd name="T34" fmla="*/ 26 w 444"/>
                <a:gd name="T35" fmla="*/ 522 h 572"/>
                <a:gd name="T36" fmla="*/ 27 w 444"/>
                <a:gd name="T37" fmla="*/ 525 h 572"/>
                <a:gd name="T38" fmla="*/ 29 w 444"/>
                <a:gd name="T39" fmla="*/ 538 h 572"/>
                <a:gd name="T40" fmla="*/ 40 w 444"/>
                <a:gd name="T41" fmla="*/ 549 h 572"/>
                <a:gd name="T42" fmla="*/ 50 w 444"/>
                <a:gd name="T43" fmla="*/ 555 h 572"/>
                <a:gd name="T44" fmla="*/ 61 w 444"/>
                <a:gd name="T45" fmla="*/ 559 h 572"/>
                <a:gd name="T46" fmla="*/ 74 w 444"/>
                <a:gd name="T47" fmla="*/ 562 h 572"/>
                <a:gd name="T48" fmla="*/ 91 w 444"/>
                <a:gd name="T49" fmla="*/ 565 h 572"/>
                <a:gd name="T50" fmla="*/ 109 w 444"/>
                <a:gd name="T51" fmla="*/ 569 h 572"/>
                <a:gd name="T52" fmla="*/ 126 w 444"/>
                <a:gd name="T53" fmla="*/ 570 h 572"/>
                <a:gd name="T54" fmla="*/ 142 w 444"/>
                <a:gd name="T55" fmla="*/ 572 h 572"/>
                <a:gd name="T56" fmla="*/ 159 w 444"/>
                <a:gd name="T57" fmla="*/ 572 h 572"/>
                <a:gd name="T58" fmla="*/ 180 w 444"/>
                <a:gd name="T59" fmla="*/ 567 h 572"/>
                <a:gd name="T60" fmla="*/ 198 w 444"/>
                <a:gd name="T61" fmla="*/ 565 h 572"/>
                <a:gd name="T62" fmla="*/ 211 w 444"/>
                <a:gd name="T63" fmla="*/ 560 h 572"/>
                <a:gd name="T64" fmla="*/ 214 w 444"/>
                <a:gd name="T65" fmla="*/ 557 h 572"/>
                <a:gd name="T66" fmla="*/ 222 w 444"/>
                <a:gd name="T67" fmla="*/ 545 h 572"/>
                <a:gd name="T68" fmla="*/ 235 w 444"/>
                <a:gd name="T69" fmla="*/ 522 h 572"/>
                <a:gd name="T70" fmla="*/ 248 w 444"/>
                <a:gd name="T71" fmla="*/ 473 h 572"/>
                <a:gd name="T72" fmla="*/ 248 w 444"/>
                <a:gd name="T73" fmla="*/ 449 h 572"/>
                <a:gd name="T74" fmla="*/ 246 w 444"/>
                <a:gd name="T75" fmla="*/ 385 h 572"/>
                <a:gd name="T76" fmla="*/ 255 w 444"/>
                <a:gd name="T77" fmla="*/ 354 h 572"/>
                <a:gd name="T78" fmla="*/ 287 w 444"/>
                <a:gd name="T79" fmla="*/ 316 h 572"/>
                <a:gd name="T80" fmla="*/ 331 w 444"/>
                <a:gd name="T81" fmla="*/ 267 h 572"/>
                <a:gd name="T82" fmla="*/ 372 w 444"/>
                <a:gd name="T83" fmla="*/ 220 h 572"/>
                <a:gd name="T84" fmla="*/ 396 w 444"/>
                <a:gd name="T85" fmla="*/ 190 h 572"/>
                <a:gd name="T86" fmla="*/ 409 w 444"/>
                <a:gd name="T87" fmla="*/ 169 h 572"/>
                <a:gd name="T88" fmla="*/ 420 w 444"/>
                <a:gd name="T89" fmla="*/ 149 h 572"/>
                <a:gd name="T90" fmla="*/ 429 w 444"/>
                <a:gd name="T91" fmla="*/ 124 h 572"/>
                <a:gd name="T92" fmla="*/ 440 w 444"/>
                <a:gd name="T93" fmla="*/ 73 h 572"/>
                <a:gd name="T94" fmla="*/ 444 w 444"/>
                <a:gd name="T95" fmla="*/ 11 h 572"/>
                <a:gd name="T96" fmla="*/ 443 w 444"/>
                <a:gd name="T97" fmla="*/ 1 h 572"/>
                <a:gd name="T98" fmla="*/ 430 w 444"/>
                <a:gd name="T99" fmla="*/ 12 h 572"/>
                <a:gd name="T100" fmla="*/ 413 w 444"/>
                <a:gd name="T101" fmla="*/ 28 h 572"/>
                <a:gd name="T102" fmla="*/ 397 w 444"/>
                <a:gd name="T103" fmla="*/ 41 h 572"/>
                <a:gd name="T104" fmla="*/ 388 w 444"/>
                <a:gd name="T105" fmla="*/ 46 h 572"/>
                <a:gd name="T106" fmla="*/ 371 w 444"/>
                <a:gd name="T107" fmla="*/ 56 h 572"/>
                <a:gd name="T108" fmla="*/ 349 w 444"/>
                <a:gd name="T109" fmla="*/ 66 h 572"/>
                <a:gd name="T110" fmla="*/ 325 w 444"/>
                <a:gd name="T111" fmla="*/ 74 h 572"/>
                <a:gd name="T112" fmla="*/ 301 w 444"/>
                <a:gd name="T113" fmla="*/ 77 h 572"/>
                <a:gd name="T114" fmla="*/ 275 w 444"/>
                <a:gd name="T115" fmla="*/ 84 h 572"/>
                <a:gd name="T116" fmla="*/ 250 w 444"/>
                <a:gd name="T117" fmla="*/ 94 h 572"/>
                <a:gd name="T118" fmla="*/ 236 w 444"/>
                <a:gd name="T119" fmla="*/ 10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4" h="572">
                  <a:moveTo>
                    <a:pt x="234" y="101"/>
                  </a:moveTo>
                  <a:lnTo>
                    <a:pt x="229" y="111"/>
                  </a:lnTo>
                  <a:lnTo>
                    <a:pt x="219" y="134"/>
                  </a:lnTo>
                  <a:lnTo>
                    <a:pt x="208" y="165"/>
                  </a:lnTo>
                  <a:lnTo>
                    <a:pt x="194" y="200"/>
                  </a:lnTo>
                  <a:lnTo>
                    <a:pt x="178" y="237"/>
                  </a:lnTo>
                  <a:lnTo>
                    <a:pt x="164" y="272"/>
                  </a:lnTo>
                  <a:lnTo>
                    <a:pt x="150" y="299"/>
                  </a:lnTo>
                  <a:lnTo>
                    <a:pt x="140" y="317"/>
                  </a:lnTo>
                  <a:lnTo>
                    <a:pt x="132" y="327"/>
                  </a:lnTo>
                  <a:lnTo>
                    <a:pt x="125" y="336"/>
                  </a:lnTo>
                  <a:lnTo>
                    <a:pt x="119" y="343"/>
                  </a:lnTo>
                  <a:lnTo>
                    <a:pt x="113" y="347"/>
                  </a:lnTo>
                  <a:lnTo>
                    <a:pt x="109" y="351"/>
                  </a:lnTo>
                  <a:lnTo>
                    <a:pt x="103" y="357"/>
                  </a:lnTo>
                  <a:lnTo>
                    <a:pt x="99" y="361"/>
                  </a:lnTo>
                  <a:lnTo>
                    <a:pt x="95" y="367"/>
                  </a:lnTo>
                  <a:lnTo>
                    <a:pt x="89" y="375"/>
                  </a:lnTo>
                  <a:lnTo>
                    <a:pt x="81" y="387"/>
                  </a:lnTo>
                  <a:lnTo>
                    <a:pt x="71" y="399"/>
                  </a:lnTo>
                  <a:lnTo>
                    <a:pt x="62" y="413"/>
                  </a:lnTo>
                  <a:lnTo>
                    <a:pt x="53" y="428"/>
                  </a:lnTo>
                  <a:lnTo>
                    <a:pt x="46" y="437"/>
                  </a:lnTo>
                  <a:lnTo>
                    <a:pt x="40" y="446"/>
                  </a:lnTo>
                  <a:lnTo>
                    <a:pt x="38" y="449"/>
                  </a:lnTo>
                  <a:lnTo>
                    <a:pt x="34" y="453"/>
                  </a:lnTo>
                  <a:lnTo>
                    <a:pt x="23" y="461"/>
                  </a:lnTo>
                  <a:lnTo>
                    <a:pt x="12" y="473"/>
                  </a:lnTo>
                  <a:lnTo>
                    <a:pt x="5" y="483"/>
                  </a:lnTo>
                  <a:lnTo>
                    <a:pt x="2" y="490"/>
                  </a:lnTo>
                  <a:lnTo>
                    <a:pt x="0" y="497"/>
                  </a:lnTo>
                  <a:lnTo>
                    <a:pt x="2" y="504"/>
                  </a:lnTo>
                  <a:lnTo>
                    <a:pt x="7" y="512"/>
                  </a:lnTo>
                  <a:lnTo>
                    <a:pt x="16" y="519"/>
                  </a:lnTo>
                  <a:lnTo>
                    <a:pt x="22" y="522"/>
                  </a:lnTo>
                  <a:lnTo>
                    <a:pt x="26" y="522"/>
                  </a:lnTo>
                  <a:lnTo>
                    <a:pt x="27" y="522"/>
                  </a:lnTo>
                  <a:lnTo>
                    <a:pt x="27" y="525"/>
                  </a:lnTo>
                  <a:lnTo>
                    <a:pt x="27" y="529"/>
                  </a:lnTo>
                  <a:lnTo>
                    <a:pt x="29" y="538"/>
                  </a:lnTo>
                  <a:lnTo>
                    <a:pt x="36" y="545"/>
                  </a:lnTo>
                  <a:lnTo>
                    <a:pt x="40" y="549"/>
                  </a:lnTo>
                  <a:lnTo>
                    <a:pt x="46" y="552"/>
                  </a:lnTo>
                  <a:lnTo>
                    <a:pt x="50" y="555"/>
                  </a:lnTo>
                  <a:lnTo>
                    <a:pt x="55" y="556"/>
                  </a:lnTo>
                  <a:lnTo>
                    <a:pt x="61" y="559"/>
                  </a:lnTo>
                  <a:lnTo>
                    <a:pt x="67" y="560"/>
                  </a:lnTo>
                  <a:lnTo>
                    <a:pt x="74" y="562"/>
                  </a:lnTo>
                  <a:lnTo>
                    <a:pt x="82" y="563"/>
                  </a:lnTo>
                  <a:lnTo>
                    <a:pt x="91" y="565"/>
                  </a:lnTo>
                  <a:lnTo>
                    <a:pt x="101" y="567"/>
                  </a:lnTo>
                  <a:lnTo>
                    <a:pt x="109" y="569"/>
                  </a:lnTo>
                  <a:lnTo>
                    <a:pt x="118" y="569"/>
                  </a:lnTo>
                  <a:lnTo>
                    <a:pt x="126" y="570"/>
                  </a:lnTo>
                  <a:lnTo>
                    <a:pt x="135" y="572"/>
                  </a:lnTo>
                  <a:lnTo>
                    <a:pt x="142" y="572"/>
                  </a:lnTo>
                  <a:lnTo>
                    <a:pt x="150" y="572"/>
                  </a:lnTo>
                  <a:lnTo>
                    <a:pt x="159" y="572"/>
                  </a:lnTo>
                  <a:lnTo>
                    <a:pt x="169" y="570"/>
                  </a:lnTo>
                  <a:lnTo>
                    <a:pt x="180" y="567"/>
                  </a:lnTo>
                  <a:lnTo>
                    <a:pt x="190" y="566"/>
                  </a:lnTo>
                  <a:lnTo>
                    <a:pt x="198" y="565"/>
                  </a:lnTo>
                  <a:lnTo>
                    <a:pt x="205" y="562"/>
                  </a:lnTo>
                  <a:lnTo>
                    <a:pt x="211" y="560"/>
                  </a:lnTo>
                  <a:lnTo>
                    <a:pt x="212" y="560"/>
                  </a:lnTo>
                  <a:lnTo>
                    <a:pt x="214" y="557"/>
                  </a:lnTo>
                  <a:lnTo>
                    <a:pt x="218" y="552"/>
                  </a:lnTo>
                  <a:lnTo>
                    <a:pt x="222" y="545"/>
                  </a:lnTo>
                  <a:lnTo>
                    <a:pt x="228" y="538"/>
                  </a:lnTo>
                  <a:lnTo>
                    <a:pt x="235" y="522"/>
                  </a:lnTo>
                  <a:lnTo>
                    <a:pt x="242" y="497"/>
                  </a:lnTo>
                  <a:lnTo>
                    <a:pt x="248" y="473"/>
                  </a:lnTo>
                  <a:lnTo>
                    <a:pt x="249" y="463"/>
                  </a:lnTo>
                  <a:lnTo>
                    <a:pt x="248" y="449"/>
                  </a:lnTo>
                  <a:lnTo>
                    <a:pt x="248" y="418"/>
                  </a:lnTo>
                  <a:lnTo>
                    <a:pt x="246" y="385"/>
                  </a:lnTo>
                  <a:lnTo>
                    <a:pt x="249" y="364"/>
                  </a:lnTo>
                  <a:lnTo>
                    <a:pt x="255" y="354"/>
                  </a:lnTo>
                  <a:lnTo>
                    <a:pt x="269" y="339"/>
                  </a:lnTo>
                  <a:lnTo>
                    <a:pt x="287" y="316"/>
                  </a:lnTo>
                  <a:lnTo>
                    <a:pt x="308" y="292"/>
                  </a:lnTo>
                  <a:lnTo>
                    <a:pt x="331" y="267"/>
                  </a:lnTo>
                  <a:lnTo>
                    <a:pt x="354" y="241"/>
                  </a:lnTo>
                  <a:lnTo>
                    <a:pt x="372" y="220"/>
                  </a:lnTo>
                  <a:lnTo>
                    <a:pt x="386" y="203"/>
                  </a:lnTo>
                  <a:lnTo>
                    <a:pt x="396" y="190"/>
                  </a:lnTo>
                  <a:lnTo>
                    <a:pt x="403" y="179"/>
                  </a:lnTo>
                  <a:lnTo>
                    <a:pt x="409" y="169"/>
                  </a:lnTo>
                  <a:lnTo>
                    <a:pt x="414" y="159"/>
                  </a:lnTo>
                  <a:lnTo>
                    <a:pt x="420" y="149"/>
                  </a:lnTo>
                  <a:lnTo>
                    <a:pt x="424" y="137"/>
                  </a:lnTo>
                  <a:lnTo>
                    <a:pt x="429" y="124"/>
                  </a:lnTo>
                  <a:lnTo>
                    <a:pt x="433" y="108"/>
                  </a:lnTo>
                  <a:lnTo>
                    <a:pt x="440" y="73"/>
                  </a:lnTo>
                  <a:lnTo>
                    <a:pt x="444" y="38"/>
                  </a:lnTo>
                  <a:lnTo>
                    <a:pt x="444" y="11"/>
                  </a:lnTo>
                  <a:lnTo>
                    <a:pt x="444" y="0"/>
                  </a:lnTo>
                  <a:lnTo>
                    <a:pt x="443" y="1"/>
                  </a:lnTo>
                  <a:lnTo>
                    <a:pt x="437" y="5"/>
                  </a:lnTo>
                  <a:lnTo>
                    <a:pt x="430" y="12"/>
                  </a:lnTo>
                  <a:lnTo>
                    <a:pt x="422" y="19"/>
                  </a:lnTo>
                  <a:lnTo>
                    <a:pt x="413" y="28"/>
                  </a:lnTo>
                  <a:lnTo>
                    <a:pt x="405" y="35"/>
                  </a:lnTo>
                  <a:lnTo>
                    <a:pt x="397" y="41"/>
                  </a:lnTo>
                  <a:lnTo>
                    <a:pt x="392" y="43"/>
                  </a:lnTo>
                  <a:lnTo>
                    <a:pt x="388" y="46"/>
                  </a:lnTo>
                  <a:lnTo>
                    <a:pt x="381" y="50"/>
                  </a:lnTo>
                  <a:lnTo>
                    <a:pt x="371" y="56"/>
                  </a:lnTo>
                  <a:lnTo>
                    <a:pt x="361" y="60"/>
                  </a:lnTo>
                  <a:lnTo>
                    <a:pt x="349" y="66"/>
                  </a:lnTo>
                  <a:lnTo>
                    <a:pt x="338" y="70"/>
                  </a:lnTo>
                  <a:lnTo>
                    <a:pt x="325" y="74"/>
                  </a:lnTo>
                  <a:lnTo>
                    <a:pt x="314" y="76"/>
                  </a:lnTo>
                  <a:lnTo>
                    <a:pt x="301" y="77"/>
                  </a:lnTo>
                  <a:lnTo>
                    <a:pt x="289" y="80"/>
                  </a:lnTo>
                  <a:lnTo>
                    <a:pt x="275" y="84"/>
                  </a:lnTo>
                  <a:lnTo>
                    <a:pt x="262" y="89"/>
                  </a:lnTo>
                  <a:lnTo>
                    <a:pt x="250" y="94"/>
                  </a:lnTo>
                  <a:lnTo>
                    <a:pt x="242" y="97"/>
                  </a:lnTo>
                  <a:lnTo>
                    <a:pt x="236" y="100"/>
                  </a:lnTo>
                  <a:lnTo>
                    <a:pt x="234" y="101"/>
                  </a:lnTo>
                  <a:close/>
                </a:path>
              </a:pathLst>
            </a:custGeom>
            <a:solidFill>
              <a:srgbClr val="D6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4787" y="1719"/>
              <a:ext cx="352" cy="360"/>
            </a:xfrm>
            <a:custGeom>
              <a:avLst/>
              <a:gdLst>
                <a:gd name="T0" fmla="*/ 4 w 352"/>
                <a:gd name="T1" fmla="*/ 76 h 360"/>
                <a:gd name="T2" fmla="*/ 15 w 352"/>
                <a:gd name="T3" fmla="*/ 106 h 360"/>
                <a:gd name="T4" fmla="*/ 29 w 352"/>
                <a:gd name="T5" fmla="*/ 143 h 360"/>
                <a:gd name="T6" fmla="*/ 41 w 352"/>
                <a:gd name="T7" fmla="*/ 178 h 360"/>
                <a:gd name="T8" fmla="*/ 48 w 352"/>
                <a:gd name="T9" fmla="*/ 205 h 360"/>
                <a:gd name="T10" fmla="*/ 58 w 352"/>
                <a:gd name="T11" fmla="*/ 237 h 360"/>
                <a:gd name="T12" fmla="*/ 70 w 352"/>
                <a:gd name="T13" fmla="*/ 268 h 360"/>
                <a:gd name="T14" fmla="*/ 84 w 352"/>
                <a:gd name="T15" fmla="*/ 294 h 360"/>
                <a:gd name="T16" fmla="*/ 106 w 352"/>
                <a:gd name="T17" fmla="*/ 308 h 360"/>
                <a:gd name="T18" fmla="*/ 115 w 352"/>
                <a:gd name="T19" fmla="*/ 313 h 360"/>
                <a:gd name="T20" fmla="*/ 135 w 352"/>
                <a:gd name="T21" fmla="*/ 342 h 360"/>
                <a:gd name="T22" fmla="*/ 147 w 352"/>
                <a:gd name="T23" fmla="*/ 354 h 360"/>
                <a:gd name="T24" fmla="*/ 165 w 352"/>
                <a:gd name="T25" fmla="*/ 360 h 360"/>
                <a:gd name="T26" fmla="*/ 188 w 352"/>
                <a:gd name="T27" fmla="*/ 359 h 360"/>
                <a:gd name="T28" fmla="*/ 213 w 352"/>
                <a:gd name="T29" fmla="*/ 354 h 360"/>
                <a:gd name="T30" fmla="*/ 236 w 352"/>
                <a:gd name="T31" fmla="*/ 349 h 360"/>
                <a:gd name="T32" fmla="*/ 254 w 352"/>
                <a:gd name="T33" fmla="*/ 340 h 360"/>
                <a:gd name="T34" fmla="*/ 288 w 352"/>
                <a:gd name="T35" fmla="*/ 313 h 360"/>
                <a:gd name="T36" fmla="*/ 326 w 352"/>
                <a:gd name="T37" fmla="*/ 280 h 360"/>
                <a:gd name="T38" fmla="*/ 350 w 352"/>
                <a:gd name="T39" fmla="*/ 251 h 360"/>
                <a:gd name="T40" fmla="*/ 335 w 352"/>
                <a:gd name="T41" fmla="*/ 212 h 360"/>
                <a:gd name="T42" fmla="*/ 311 w 352"/>
                <a:gd name="T43" fmla="*/ 133 h 360"/>
                <a:gd name="T44" fmla="*/ 295 w 352"/>
                <a:gd name="T45" fmla="*/ 56 h 360"/>
                <a:gd name="T46" fmla="*/ 289 w 352"/>
                <a:gd name="T47" fmla="*/ 7 h 360"/>
                <a:gd name="T48" fmla="*/ 284 w 352"/>
                <a:gd name="T49" fmla="*/ 1 h 360"/>
                <a:gd name="T50" fmla="*/ 254 w 352"/>
                <a:gd name="T51" fmla="*/ 10 h 360"/>
                <a:gd name="T52" fmla="*/ 210 w 352"/>
                <a:gd name="T53" fmla="*/ 20 h 360"/>
                <a:gd name="T54" fmla="*/ 171 w 352"/>
                <a:gd name="T55" fmla="*/ 25 h 360"/>
                <a:gd name="T56" fmla="*/ 147 w 352"/>
                <a:gd name="T57" fmla="*/ 24 h 360"/>
                <a:gd name="T58" fmla="*/ 114 w 352"/>
                <a:gd name="T59" fmla="*/ 27 h 360"/>
                <a:gd name="T60" fmla="*/ 79 w 352"/>
                <a:gd name="T61" fmla="*/ 30 h 360"/>
                <a:gd name="T62" fmla="*/ 52 w 352"/>
                <a:gd name="T63" fmla="*/ 34 h 360"/>
                <a:gd name="T64" fmla="*/ 42 w 352"/>
                <a:gd name="T65" fmla="*/ 35 h 360"/>
                <a:gd name="T66" fmla="*/ 28 w 352"/>
                <a:gd name="T67" fmla="*/ 45 h 360"/>
                <a:gd name="T68" fmla="*/ 12 w 352"/>
                <a:gd name="T69" fmla="*/ 56 h 360"/>
                <a:gd name="T70" fmla="*/ 1 w 352"/>
                <a:gd name="T71" fmla="*/ 6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2" h="360">
                  <a:moveTo>
                    <a:pt x="0" y="68"/>
                  </a:moveTo>
                  <a:lnTo>
                    <a:pt x="4" y="76"/>
                  </a:lnTo>
                  <a:lnTo>
                    <a:pt x="9" y="89"/>
                  </a:lnTo>
                  <a:lnTo>
                    <a:pt x="15" y="106"/>
                  </a:lnTo>
                  <a:lnTo>
                    <a:pt x="22" y="124"/>
                  </a:lnTo>
                  <a:lnTo>
                    <a:pt x="29" y="143"/>
                  </a:lnTo>
                  <a:lnTo>
                    <a:pt x="35" y="162"/>
                  </a:lnTo>
                  <a:lnTo>
                    <a:pt x="41" y="178"/>
                  </a:lnTo>
                  <a:lnTo>
                    <a:pt x="45" y="192"/>
                  </a:lnTo>
                  <a:lnTo>
                    <a:pt x="48" y="205"/>
                  </a:lnTo>
                  <a:lnTo>
                    <a:pt x="52" y="220"/>
                  </a:lnTo>
                  <a:lnTo>
                    <a:pt x="58" y="237"/>
                  </a:lnTo>
                  <a:lnTo>
                    <a:pt x="63" y="253"/>
                  </a:lnTo>
                  <a:lnTo>
                    <a:pt x="70" y="268"/>
                  </a:lnTo>
                  <a:lnTo>
                    <a:pt x="77" y="282"/>
                  </a:lnTo>
                  <a:lnTo>
                    <a:pt x="84" y="294"/>
                  </a:lnTo>
                  <a:lnTo>
                    <a:pt x="93" y="301"/>
                  </a:lnTo>
                  <a:lnTo>
                    <a:pt x="106" y="308"/>
                  </a:lnTo>
                  <a:lnTo>
                    <a:pt x="111" y="309"/>
                  </a:lnTo>
                  <a:lnTo>
                    <a:pt x="115" y="313"/>
                  </a:lnTo>
                  <a:lnTo>
                    <a:pt x="125" y="328"/>
                  </a:lnTo>
                  <a:lnTo>
                    <a:pt x="135" y="342"/>
                  </a:lnTo>
                  <a:lnTo>
                    <a:pt x="141" y="350"/>
                  </a:lnTo>
                  <a:lnTo>
                    <a:pt x="147" y="354"/>
                  </a:lnTo>
                  <a:lnTo>
                    <a:pt x="156" y="359"/>
                  </a:lnTo>
                  <a:lnTo>
                    <a:pt x="165" y="360"/>
                  </a:lnTo>
                  <a:lnTo>
                    <a:pt x="175" y="360"/>
                  </a:lnTo>
                  <a:lnTo>
                    <a:pt x="188" y="359"/>
                  </a:lnTo>
                  <a:lnTo>
                    <a:pt x="200" y="357"/>
                  </a:lnTo>
                  <a:lnTo>
                    <a:pt x="213" y="354"/>
                  </a:lnTo>
                  <a:lnTo>
                    <a:pt x="226" y="352"/>
                  </a:lnTo>
                  <a:lnTo>
                    <a:pt x="236" y="349"/>
                  </a:lnTo>
                  <a:lnTo>
                    <a:pt x="244" y="346"/>
                  </a:lnTo>
                  <a:lnTo>
                    <a:pt x="254" y="340"/>
                  </a:lnTo>
                  <a:lnTo>
                    <a:pt x="270" y="328"/>
                  </a:lnTo>
                  <a:lnTo>
                    <a:pt x="288" y="313"/>
                  </a:lnTo>
                  <a:lnTo>
                    <a:pt x="308" y="296"/>
                  </a:lnTo>
                  <a:lnTo>
                    <a:pt x="326" y="280"/>
                  </a:lnTo>
                  <a:lnTo>
                    <a:pt x="340" y="264"/>
                  </a:lnTo>
                  <a:lnTo>
                    <a:pt x="350" y="251"/>
                  </a:lnTo>
                  <a:lnTo>
                    <a:pt x="352" y="244"/>
                  </a:lnTo>
                  <a:lnTo>
                    <a:pt x="335" y="212"/>
                  </a:lnTo>
                  <a:lnTo>
                    <a:pt x="322" y="174"/>
                  </a:lnTo>
                  <a:lnTo>
                    <a:pt x="311" y="133"/>
                  </a:lnTo>
                  <a:lnTo>
                    <a:pt x="302" y="93"/>
                  </a:lnTo>
                  <a:lnTo>
                    <a:pt x="295" y="56"/>
                  </a:lnTo>
                  <a:lnTo>
                    <a:pt x="291" y="27"/>
                  </a:lnTo>
                  <a:lnTo>
                    <a:pt x="289" y="7"/>
                  </a:lnTo>
                  <a:lnTo>
                    <a:pt x="288" y="0"/>
                  </a:lnTo>
                  <a:lnTo>
                    <a:pt x="284" y="1"/>
                  </a:lnTo>
                  <a:lnTo>
                    <a:pt x="271" y="4"/>
                  </a:lnTo>
                  <a:lnTo>
                    <a:pt x="254" y="10"/>
                  </a:lnTo>
                  <a:lnTo>
                    <a:pt x="233" y="14"/>
                  </a:lnTo>
                  <a:lnTo>
                    <a:pt x="210" y="20"/>
                  </a:lnTo>
                  <a:lnTo>
                    <a:pt x="189" y="24"/>
                  </a:lnTo>
                  <a:lnTo>
                    <a:pt x="171" y="25"/>
                  </a:lnTo>
                  <a:lnTo>
                    <a:pt x="158" y="25"/>
                  </a:lnTo>
                  <a:lnTo>
                    <a:pt x="147" y="24"/>
                  </a:lnTo>
                  <a:lnTo>
                    <a:pt x="131" y="25"/>
                  </a:lnTo>
                  <a:lnTo>
                    <a:pt x="114" y="27"/>
                  </a:lnTo>
                  <a:lnTo>
                    <a:pt x="96" y="28"/>
                  </a:lnTo>
                  <a:lnTo>
                    <a:pt x="79" y="30"/>
                  </a:lnTo>
                  <a:lnTo>
                    <a:pt x="63" y="32"/>
                  </a:lnTo>
                  <a:lnTo>
                    <a:pt x="52" y="34"/>
                  </a:lnTo>
                  <a:lnTo>
                    <a:pt x="46" y="34"/>
                  </a:lnTo>
                  <a:lnTo>
                    <a:pt x="42" y="35"/>
                  </a:lnTo>
                  <a:lnTo>
                    <a:pt x="36" y="39"/>
                  </a:lnTo>
                  <a:lnTo>
                    <a:pt x="28" y="45"/>
                  </a:lnTo>
                  <a:lnTo>
                    <a:pt x="21" y="51"/>
                  </a:lnTo>
                  <a:lnTo>
                    <a:pt x="12" y="56"/>
                  </a:lnTo>
                  <a:lnTo>
                    <a:pt x="5" y="62"/>
                  </a:lnTo>
                  <a:lnTo>
                    <a:pt x="1" y="6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6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4303" y="1672"/>
              <a:ext cx="387" cy="345"/>
            </a:xfrm>
            <a:custGeom>
              <a:avLst/>
              <a:gdLst>
                <a:gd name="T0" fmla="*/ 385 w 387"/>
                <a:gd name="T1" fmla="*/ 85 h 345"/>
                <a:gd name="T2" fmla="*/ 368 w 387"/>
                <a:gd name="T3" fmla="*/ 117 h 345"/>
                <a:gd name="T4" fmla="*/ 342 w 387"/>
                <a:gd name="T5" fmla="*/ 161 h 345"/>
                <a:gd name="T6" fmla="*/ 318 w 387"/>
                <a:gd name="T7" fmla="*/ 198 h 345"/>
                <a:gd name="T8" fmla="*/ 303 w 387"/>
                <a:gd name="T9" fmla="*/ 219 h 345"/>
                <a:gd name="T10" fmla="*/ 284 w 387"/>
                <a:gd name="T11" fmla="*/ 239 h 345"/>
                <a:gd name="T12" fmla="*/ 266 w 387"/>
                <a:gd name="T13" fmla="*/ 257 h 345"/>
                <a:gd name="T14" fmla="*/ 255 w 387"/>
                <a:gd name="T15" fmla="*/ 269 h 345"/>
                <a:gd name="T16" fmla="*/ 257 w 387"/>
                <a:gd name="T17" fmla="*/ 298 h 345"/>
                <a:gd name="T18" fmla="*/ 256 w 387"/>
                <a:gd name="T19" fmla="*/ 304 h 345"/>
                <a:gd name="T20" fmla="*/ 235 w 387"/>
                <a:gd name="T21" fmla="*/ 314 h 345"/>
                <a:gd name="T22" fmla="*/ 218 w 387"/>
                <a:gd name="T23" fmla="*/ 318 h 345"/>
                <a:gd name="T24" fmla="*/ 205 w 387"/>
                <a:gd name="T25" fmla="*/ 322 h 345"/>
                <a:gd name="T26" fmla="*/ 187 w 387"/>
                <a:gd name="T27" fmla="*/ 327 h 345"/>
                <a:gd name="T28" fmla="*/ 157 w 387"/>
                <a:gd name="T29" fmla="*/ 335 h 345"/>
                <a:gd name="T30" fmla="*/ 120 w 387"/>
                <a:gd name="T31" fmla="*/ 342 h 345"/>
                <a:gd name="T32" fmla="*/ 88 w 387"/>
                <a:gd name="T33" fmla="*/ 345 h 345"/>
                <a:gd name="T34" fmla="*/ 64 w 387"/>
                <a:gd name="T35" fmla="*/ 345 h 345"/>
                <a:gd name="T36" fmla="*/ 52 w 387"/>
                <a:gd name="T37" fmla="*/ 343 h 345"/>
                <a:gd name="T38" fmla="*/ 34 w 387"/>
                <a:gd name="T39" fmla="*/ 325 h 345"/>
                <a:gd name="T40" fmla="*/ 19 w 387"/>
                <a:gd name="T41" fmla="*/ 297 h 345"/>
                <a:gd name="T42" fmla="*/ 7 w 387"/>
                <a:gd name="T43" fmla="*/ 271 h 345"/>
                <a:gd name="T44" fmla="*/ 3 w 387"/>
                <a:gd name="T45" fmla="*/ 260 h 345"/>
                <a:gd name="T46" fmla="*/ 0 w 387"/>
                <a:gd name="T47" fmla="*/ 232 h 345"/>
                <a:gd name="T48" fmla="*/ 9 w 387"/>
                <a:gd name="T49" fmla="*/ 170 h 345"/>
                <a:gd name="T50" fmla="*/ 20 w 387"/>
                <a:gd name="T51" fmla="*/ 139 h 345"/>
                <a:gd name="T52" fmla="*/ 41 w 387"/>
                <a:gd name="T53" fmla="*/ 82 h 345"/>
                <a:gd name="T54" fmla="*/ 61 w 387"/>
                <a:gd name="T55" fmla="*/ 27 h 345"/>
                <a:gd name="T56" fmla="*/ 71 w 387"/>
                <a:gd name="T57" fmla="*/ 3 h 345"/>
                <a:gd name="T58" fmla="*/ 78 w 387"/>
                <a:gd name="T59" fmla="*/ 2 h 345"/>
                <a:gd name="T60" fmla="*/ 99 w 387"/>
                <a:gd name="T61" fmla="*/ 0 h 345"/>
                <a:gd name="T62" fmla="*/ 132 w 387"/>
                <a:gd name="T63" fmla="*/ 7 h 345"/>
                <a:gd name="T64" fmla="*/ 173 w 387"/>
                <a:gd name="T65" fmla="*/ 24 h 345"/>
                <a:gd name="T66" fmla="*/ 212 w 387"/>
                <a:gd name="T67" fmla="*/ 45 h 345"/>
                <a:gd name="T68" fmla="*/ 246 w 387"/>
                <a:gd name="T69" fmla="*/ 62 h 345"/>
                <a:gd name="T70" fmla="*/ 273 w 387"/>
                <a:gd name="T71" fmla="*/ 75 h 345"/>
                <a:gd name="T72" fmla="*/ 297 w 387"/>
                <a:gd name="T73" fmla="*/ 86 h 345"/>
                <a:gd name="T74" fmla="*/ 324 w 387"/>
                <a:gd name="T75" fmla="*/ 91 h 345"/>
                <a:gd name="T76" fmla="*/ 354 w 387"/>
                <a:gd name="T77" fmla="*/ 86 h 345"/>
                <a:gd name="T78" fmla="*/ 378 w 387"/>
                <a:gd name="T79" fmla="*/ 81 h 345"/>
                <a:gd name="T80" fmla="*/ 387 w 387"/>
                <a:gd name="T81" fmla="*/ 78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345">
                  <a:moveTo>
                    <a:pt x="387" y="78"/>
                  </a:moveTo>
                  <a:lnTo>
                    <a:pt x="385" y="85"/>
                  </a:lnTo>
                  <a:lnTo>
                    <a:pt x="378" y="99"/>
                  </a:lnTo>
                  <a:lnTo>
                    <a:pt x="368" y="117"/>
                  </a:lnTo>
                  <a:lnTo>
                    <a:pt x="355" y="139"/>
                  </a:lnTo>
                  <a:lnTo>
                    <a:pt x="342" y="161"/>
                  </a:lnTo>
                  <a:lnTo>
                    <a:pt x="329" y="181"/>
                  </a:lnTo>
                  <a:lnTo>
                    <a:pt x="318" y="198"/>
                  </a:lnTo>
                  <a:lnTo>
                    <a:pt x="310" y="211"/>
                  </a:lnTo>
                  <a:lnTo>
                    <a:pt x="303" y="219"/>
                  </a:lnTo>
                  <a:lnTo>
                    <a:pt x="293" y="229"/>
                  </a:lnTo>
                  <a:lnTo>
                    <a:pt x="284" y="239"/>
                  </a:lnTo>
                  <a:lnTo>
                    <a:pt x="274" y="249"/>
                  </a:lnTo>
                  <a:lnTo>
                    <a:pt x="266" y="257"/>
                  </a:lnTo>
                  <a:lnTo>
                    <a:pt x="259" y="264"/>
                  </a:lnTo>
                  <a:lnTo>
                    <a:pt x="255" y="269"/>
                  </a:lnTo>
                  <a:lnTo>
                    <a:pt x="253" y="270"/>
                  </a:lnTo>
                  <a:lnTo>
                    <a:pt x="257" y="298"/>
                  </a:lnTo>
                  <a:lnTo>
                    <a:pt x="257" y="300"/>
                  </a:lnTo>
                  <a:lnTo>
                    <a:pt x="256" y="304"/>
                  </a:lnTo>
                  <a:lnTo>
                    <a:pt x="249" y="310"/>
                  </a:lnTo>
                  <a:lnTo>
                    <a:pt x="235" y="314"/>
                  </a:lnTo>
                  <a:lnTo>
                    <a:pt x="226" y="315"/>
                  </a:lnTo>
                  <a:lnTo>
                    <a:pt x="218" y="318"/>
                  </a:lnTo>
                  <a:lnTo>
                    <a:pt x="212" y="319"/>
                  </a:lnTo>
                  <a:lnTo>
                    <a:pt x="205" y="322"/>
                  </a:lnTo>
                  <a:lnTo>
                    <a:pt x="197" y="324"/>
                  </a:lnTo>
                  <a:lnTo>
                    <a:pt x="187" y="327"/>
                  </a:lnTo>
                  <a:lnTo>
                    <a:pt x="174" y="331"/>
                  </a:lnTo>
                  <a:lnTo>
                    <a:pt x="157" y="335"/>
                  </a:lnTo>
                  <a:lnTo>
                    <a:pt x="137" y="339"/>
                  </a:lnTo>
                  <a:lnTo>
                    <a:pt x="120" y="342"/>
                  </a:lnTo>
                  <a:lnTo>
                    <a:pt x="103" y="343"/>
                  </a:lnTo>
                  <a:lnTo>
                    <a:pt x="88" y="345"/>
                  </a:lnTo>
                  <a:lnTo>
                    <a:pt x="75" y="345"/>
                  </a:lnTo>
                  <a:lnTo>
                    <a:pt x="64" y="345"/>
                  </a:lnTo>
                  <a:lnTo>
                    <a:pt x="57" y="345"/>
                  </a:lnTo>
                  <a:lnTo>
                    <a:pt x="52" y="343"/>
                  </a:lnTo>
                  <a:lnTo>
                    <a:pt x="43" y="336"/>
                  </a:lnTo>
                  <a:lnTo>
                    <a:pt x="34" y="325"/>
                  </a:lnTo>
                  <a:lnTo>
                    <a:pt x="26" y="312"/>
                  </a:lnTo>
                  <a:lnTo>
                    <a:pt x="19" y="297"/>
                  </a:lnTo>
                  <a:lnTo>
                    <a:pt x="11" y="284"/>
                  </a:lnTo>
                  <a:lnTo>
                    <a:pt x="7" y="271"/>
                  </a:lnTo>
                  <a:lnTo>
                    <a:pt x="4" y="263"/>
                  </a:lnTo>
                  <a:lnTo>
                    <a:pt x="3" y="260"/>
                  </a:lnTo>
                  <a:lnTo>
                    <a:pt x="2" y="252"/>
                  </a:lnTo>
                  <a:lnTo>
                    <a:pt x="0" y="232"/>
                  </a:lnTo>
                  <a:lnTo>
                    <a:pt x="2" y="202"/>
                  </a:lnTo>
                  <a:lnTo>
                    <a:pt x="9" y="170"/>
                  </a:lnTo>
                  <a:lnTo>
                    <a:pt x="11" y="160"/>
                  </a:lnTo>
                  <a:lnTo>
                    <a:pt x="20" y="139"/>
                  </a:lnTo>
                  <a:lnTo>
                    <a:pt x="30" y="112"/>
                  </a:lnTo>
                  <a:lnTo>
                    <a:pt x="41" y="82"/>
                  </a:lnTo>
                  <a:lnTo>
                    <a:pt x="52" y="53"/>
                  </a:lnTo>
                  <a:lnTo>
                    <a:pt x="61" y="27"/>
                  </a:lnTo>
                  <a:lnTo>
                    <a:pt x="68" y="10"/>
                  </a:lnTo>
                  <a:lnTo>
                    <a:pt x="71" y="3"/>
                  </a:lnTo>
                  <a:lnTo>
                    <a:pt x="72" y="3"/>
                  </a:lnTo>
                  <a:lnTo>
                    <a:pt x="78" y="2"/>
                  </a:lnTo>
                  <a:lnTo>
                    <a:pt x="86" y="0"/>
                  </a:lnTo>
                  <a:lnTo>
                    <a:pt x="99" y="0"/>
                  </a:lnTo>
                  <a:lnTo>
                    <a:pt x="113" y="3"/>
                  </a:lnTo>
                  <a:lnTo>
                    <a:pt x="132" y="7"/>
                  </a:lnTo>
                  <a:lnTo>
                    <a:pt x="151" y="13"/>
                  </a:lnTo>
                  <a:lnTo>
                    <a:pt x="173" y="24"/>
                  </a:lnTo>
                  <a:lnTo>
                    <a:pt x="194" y="36"/>
                  </a:lnTo>
                  <a:lnTo>
                    <a:pt x="212" y="45"/>
                  </a:lnTo>
                  <a:lnTo>
                    <a:pt x="231" y="54"/>
                  </a:lnTo>
                  <a:lnTo>
                    <a:pt x="246" y="62"/>
                  </a:lnTo>
                  <a:lnTo>
                    <a:pt x="260" y="69"/>
                  </a:lnTo>
                  <a:lnTo>
                    <a:pt x="273" y="75"/>
                  </a:lnTo>
                  <a:lnTo>
                    <a:pt x="286" y="81"/>
                  </a:lnTo>
                  <a:lnTo>
                    <a:pt x="297" y="86"/>
                  </a:lnTo>
                  <a:lnTo>
                    <a:pt x="310" y="89"/>
                  </a:lnTo>
                  <a:lnTo>
                    <a:pt x="324" y="91"/>
                  </a:lnTo>
                  <a:lnTo>
                    <a:pt x="339" y="89"/>
                  </a:lnTo>
                  <a:lnTo>
                    <a:pt x="354" y="86"/>
                  </a:lnTo>
                  <a:lnTo>
                    <a:pt x="368" y="84"/>
                  </a:lnTo>
                  <a:lnTo>
                    <a:pt x="378" y="81"/>
                  </a:lnTo>
                  <a:lnTo>
                    <a:pt x="385" y="79"/>
                  </a:lnTo>
                  <a:lnTo>
                    <a:pt x="387" y="78"/>
                  </a:lnTo>
                  <a:close/>
                </a:path>
              </a:pathLst>
            </a:custGeom>
            <a:solidFill>
              <a:srgbClr val="D6A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4392" y="2020"/>
              <a:ext cx="202" cy="104"/>
            </a:xfrm>
            <a:custGeom>
              <a:avLst/>
              <a:gdLst>
                <a:gd name="T0" fmla="*/ 0 w 202"/>
                <a:gd name="T1" fmla="*/ 48 h 104"/>
                <a:gd name="T2" fmla="*/ 85 w 202"/>
                <a:gd name="T3" fmla="*/ 36 h 104"/>
                <a:gd name="T4" fmla="*/ 171 w 202"/>
                <a:gd name="T5" fmla="*/ 0 h 104"/>
                <a:gd name="T6" fmla="*/ 202 w 202"/>
                <a:gd name="T7" fmla="*/ 39 h 104"/>
                <a:gd name="T8" fmla="*/ 149 w 202"/>
                <a:gd name="T9" fmla="*/ 80 h 104"/>
                <a:gd name="T10" fmla="*/ 41 w 202"/>
                <a:gd name="T11" fmla="*/ 104 h 104"/>
                <a:gd name="T12" fmla="*/ 4 w 202"/>
                <a:gd name="T13" fmla="*/ 104 h 104"/>
                <a:gd name="T14" fmla="*/ 0 w 202"/>
                <a:gd name="T15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104">
                  <a:moveTo>
                    <a:pt x="0" y="48"/>
                  </a:moveTo>
                  <a:lnTo>
                    <a:pt x="85" y="36"/>
                  </a:lnTo>
                  <a:lnTo>
                    <a:pt x="171" y="0"/>
                  </a:lnTo>
                  <a:lnTo>
                    <a:pt x="202" y="39"/>
                  </a:lnTo>
                  <a:lnTo>
                    <a:pt x="149" y="80"/>
                  </a:lnTo>
                  <a:lnTo>
                    <a:pt x="41" y="104"/>
                  </a:lnTo>
                  <a:lnTo>
                    <a:pt x="4" y="104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4977" y="2015"/>
              <a:ext cx="184" cy="143"/>
            </a:xfrm>
            <a:custGeom>
              <a:avLst/>
              <a:gdLst>
                <a:gd name="T0" fmla="*/ 0 w 184"/>
                <a:gd name="T1" fmla="*/ 106 h 143"/>
                <a:gd name="T2" fmla="*/ 20 w 184"/>
                <a:gd name="T3" fmla="*/ 143 h 143"/>
                <a:gd name="T4" fmla="*/ 23 w 184"/>
                <a:gd name="T5" fmla="*/ 142 h 143"/>
                <a:gd name="T6" fmla="*/ 31 w 184"/>
                <a:gd name="T7" fmla="*/ 140 h 143"/>
                <a:gd name="T8" fmla="*/ 44 w 184"/>
                <a:gd name="T9" fmla="*/ 137 h 143"/>
                <a:gd name="T10" fmla="*/ 58 w 184"/>
                <a:gd name="T11" fmla="*/ 133 h 143"/>
                <a:gd name="T12" fmla="*/ 72 w 184"/>
                <a:gd name="T13" fmla="*/ 129 h 143"/>
                <a:gd name="T14" fmla="*/ 87 w 184"/>
                <a:gd name="T15" fmla="*/ 125 h 143"/>
                <a:gd name="T16" fmla="*/ 96 w 184"/>
                <a:gd name="T17" fmla="*/ 122 h 143"/>
                <a:gd name="T18" fmla="*/ 104 w 184"/>
                <a:gd name="T19" fmla="*/ 119 h 143"/>
                <a:gd name="T20" fmla="*/ 109 w 184"/>
                <a:gd name="T21" fmla="*/ 115 h 143"/>
                <a:gd name="T22" fmla="*/ 121 w 184"/>
                <a:gd name="T23" fmla="*/ 105 h 143"/>
                <a:gd name="T24" fmla="*/ 133 w 184"/>
                <a:gd name="T25" fmla="*/ 94 h 143"/>
                <a:gd name="T26" fmla="*/ 147 w 184"/>
                <a:gd name="T27" fmla="*/ 80 h 143"/>
                <a:gd name="T28" fmla="*/ 162 w 184"/>
                <a:gd name="T29" fmla="*/ 67 h 143"/>
                <a:gd name="T30" fmla="*/ 173 w 184"/>
                <a:gd name="T31" fmla="*/ 56 h 143"/>
                <a:gd name="T32" fmla="*/ 181 w 184"/>
                <a:gd name="T33" fmla="*/ 47 h 143"/>
                <a:gd name="T34" fmla="*/ 184 w 184"/>
                <a:gd name="T35" fmla="*/ 44 h 143"/>
                <a:gd name="T36" fmla="*/ 171 w 184"/>
                <a:gd name="T37" fmla="*/ 0 h 143"/>
                <a:gd name="T38" fmla="*/ 128 w 184"/>
                <a:gd name="T39" fmla="*/ 32 h 143"/>
                <a:gd name="T40" fmla="*/ 126 w 184"/>
                <a:gd name="T41" fmla="*/ 34 h 143"/>
                <a:gd name="T42" fmla="*/ 122 w 184"/>
                <a:gd name="T43" fmla="*/ 40 h 143"/>
                <a:gd name="T44" fmla="*/ 115 w 184"/>
                <a:gd name="T45" fmla="*/ 48 h 143"/>
                <a:gd name="T46" fmla="*/ 108 w 184"/>
                <a:gd name="T47" fmla="*/ 58 h 143"/>
                <a:gd name="T48" fmla="*/ 99 w 184"/>
                <a:gd name="T49" fmla="*/ 68 h 143"/>
                <a:gd name="T50" fmla="*/ 91 w 184"/>
                <a:gd name="T51" fmla="*/ 77 h 143"/>
                <a:gd name="T52" fmla="*/ 84 w 184"/>
                <a:gd name="T53" fmla="*/ 82 h 143"/>
                <a:gd name="T54" fmla="*/ 78 w 184"/>
                <a:gd name="T55" fmla="*/ 85 h 143"/>
                <a:gd name="T56" fmla="*/ 71 w 184"/>
                <a:gd name="T57" fmla="*/ 87 h 143"/>
                <a:gd name="T58" fmla="*/ 61 w 184"/>
                <a:gd name="T59" fmla="*/ 89 h 143"/>
                <a:gd name="T60" fmla="*/ 48 w 184"/>
                <a:gd name="T61" fmla="*/ 94 h 143"/>
                <a:gd name="T62" fmla="*/ 34 w 184"/>
                <a:gd name="T63" fmla="*/ 97 h 143"/>
                <a:gd name="T64" fmla="*/ 22 w 184"/>
                <a:gd name="T65" fmla="*/ 101 h 143"/>
                <a:gd name="T66" fmla="*/ 10 w 184"/>
                <a:gd name="T67" fmla="*/ 104 h 143"/>
                <a:gd name="T68" fmla="*/ 3 w 184"/>
                <a:gd name="T69" fmla="*/ 105 h 143"/>
                <a:gd name="T70" fmla="*/ 0 w 184"/>
                <a:gd name="T71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143">
                  <a:moveTo>
                    <a:pt x="0" y="106"/>
                  </a:moveTo>
                  <a:lnTo>
                    <a:pt x="20" y="143"/>
                  </a:lnTo>
                  <a:lnTo>
                    <a:pt x="23" y="142"/>
                  </a:lnTo>
                  <a:lnTo>
                    <a:pt x="31" y="140"/>
                  </a:lnTo>
                  <a:lnTo>
                    <a:pt x="44" y="137"/>
                  </a:lnTo>
                  <a:lnTo>
                    <a:pt x="58" y="133"/>
                  </a:lnTo>
                  <a:lnTo>
                    <a:pt x="72" y="129"/>
                  </a:lnTo>
                  <a:lnTo>
                    <a:pt x="87" y="125"/>
                  </a:lnTo>
                  <a:lnTo>
                    <a:pt x="96" y="122"/>
                  </a:lnTo>
                  <a:lnTo>
                    <a:pt x="104" y="119"/>
                  </a:lnTo>
                  <a:lnTo>
                    <a:pt x="109" y="115"/>
                  </a:lnTo>
                  <a:lnTo>
                    <a:pt x="121" y="105"/>
                  </a:lnTo>
                  <a:lnTo>
                    <a:pt x="133" y="94"/>
                  </a:lnTo>
                  <a:lnTo>
                    <a:pt x="147" y="80"/>
                  </a:lnTo>
                  <a:lnTo>
                    <a:pt x="162" y="67"/>
                  </a:lnTo>
                  <a:lnTo>
                    <a:pt x="173" y="56"/>
                  </a:lnTo>
                  <a:lnTo>
                    <a:pt x="181" y="47"/>
                  </a:lnTo>
                  <a:lnTo>
                    <a:pt x="184" y="44"/>
                  </a:lnTo>
                  <a:lnTo>
                    <a:pt x="171" y="0"/>
                  </a:lnTo>
                  <a:lnTo>
                    <a:pt x="128" y="32"/>
                  </a:lnTo>
                  <a:lnTo>
                    <a:pt x="126" y="34"/>
                  </a:lnTo>
                  <a:lnTo>
                    <a:pt x="122" y="40"/>
                  </a:lnTo>
                  <a:lnTo>
                    <a:pt x="115" y="48"/>
                  </a:lnTo>
                  <a:lnTo>
                    <a:pt x="108" y="58"/>
                  </a:lnTo>
                  <a:lnTo>
                    <a:pt x="99" y="68"/>
                  </a:lnTo>
                  <a:lnTo>
                    <a:pt x="91" y="77"/>
                  </a:lnTo>
                  <a:lnTo>
                    <a:pt x="84" y="82"/>
                  </a:lnTo>
                  <a:lnTo>
                    <a:pt x="78" y="85"/>
                  </a:lnTo>
                  <a:lnTo>
                    <a:pt x="71" y="87"/>
                  </a:lnTo>
                  <a:lnTo>
                    <a:pt x="61" y="89"/>
                  </a:lnTo>
                  <a:lnTo>
                    <a:pt x="48" y="94"/>
                  </a:lnTo>
                  <a:lnTo>
                    <a:pt x="34" y="97"/>
                  </a:lnTo>
                  <a:lnTo>
                    <a:pt x="22" y="101"/>
                  </a:lnTo>
                  <a:lnTo>
                    <a:pt x="10" y="104"/>
                  </a:lnTo>
                  <a:lnTo>
                    <a:pt x="3" y="105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E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5066" y="2251"/>
              <a:ext cx="235" cy="442"/>
            </a:xfrm>
            <a:custGeom>
              <a:avLst/>
              <a:gdLst>
                <a:gd name="T0" fmla="*/ 122 w 235"/>
                <a:gd name="T1" fmla="*/ 133 h 442"/>
                <a:gd name="T2" fmla="*/ 118 w 235"/>
                <a:gd name="T3" fmla="*/ 113 h 442"/>
                <a:gd name="T4" fmla="*/ 111 w 235"/>
                <a:gd name="T5" fmla="*/ 109 h 442"/>
                <a:gd name="T6" fmla="*/ 97 w 235"/>
                <a:gd name="T7" fmla="*/ 111 h 442"/>
                <a:gd name="T8" fmla="*/ 78 w 235"/>
                <a:gd name="T9" fmla="*/ 112 h 442"/>
                <a:gd name="T10" fmla="*/ 61 w 235"/>
                <a:gd name="T11" fmla="*/ 113 h 442"/>
                <a:gd name="T12" fmla="*/ 47 w 235"/>
                <a:gd name="T13" fmla="*/ 116 h 442"/>
                <a:gd name="T14" fmla="*/ 24 w 235"/>
                <a:gd name="T15" fmla="*/ 129 h 442"/>
                <a:gd name="T16" fmla="*/ 19 w 235"/>
                <a:gd name="T17" fmla="*/ 133 h 442"/>
                <a:gd name="T18" fmla="*/ 12 w 235"/>
                <a:gd name="T19" fmla="*/ 144 h 442"/>
                <a:gd name="T20" fmla="*/ 17 w 235"/>
                <a:gd name="T21" fmla="*/ 160 h 442"/>
                <a:gd name="T22" fmla="*/ 30 w 235"/>
                <a:gd name="T23" fmla="*/ 180 h 442"/>
                <a:gd name="T24" fmla="*/ 29 w 235"/>
                <a:gd name="T25" fmla="*/ 185 h 442"/>
                <a:gd name="T26" fmla="*/ 10 w 235"/>
                <a:gd name="T27" fmla="*/ 198 h 442"/>
                <a:gd name="T28" fmla="*/ 3 w 235"/>
                <a:gd name="T29" fmla="*/ 211 h 442"/>
                <a:gd name="T30" fmla="*/ 0 w 235"/>
                <a:gd name="T31" fmla="*/ 229 h 442"/>
                <a:gd name="T32" fmla="*/ 2 w 235"/>
                <a:gd name="T33" fmla="*/ 243 h 442"/>
                <a:gd name="T34" fmla="*/ 10 w 235"/>
                <a:gd name="T35" fmla="*/ 259 h 442"/>
                <a:gd name="T36" fmla="*/ 9 w 235"/>
                <a:gd name="T37" fmla="*/ 274 h 442"/>
                <a:gd name="T38" fmla="*/ 2 w 235"/>
                <a:gd name="T39" fmla="*/ 336 h 442"/>
                <a:gd name="T40" fmla="*/ 3 w 235"/>
                <a:gd name="T41" fmla="*/ 370 h 442"/>
                <a:gd name="T42" fmla="*/ 12 w 235"/>
                <a:gd name="T43" fmla="*/ 403 h 442"/>
                <a:gd name="T44" fmla="*/ 37 w 235"/>
                <a:gd name="T45" fmla="*/ 425 h 442"/>
                <a:gd name="T46" fmla="*/ 56 w 235"/>
                <a:gd name="T47" fmla="*/ 435 h 442"/>
                <a:gd name="T48" fmla="*/ 74 w 235"/>
                <a:gd name="T49" fmla="*/ 441 h 442"/>
                <a:gd name="T50" fmla="*/ 92 w 235"/>
                <a:gd name="T51" fmla="*/ 442 h 442"/>
                <a:gd name="T52" fmla="*/ 130 w 235"/>
                <a:gd name="T53" fmla="*/ 440 h 442"/>
                <a:gd name="T54" fmla="*/ 170 w 235"/>
                <a:gd name="T55" fmla="*/ 423 h 442"/>
                <a:gd name="T56" fmla="*/ 194 w 235"/>
                <a:gd name="T57" fmla="*/ 400 h 442"/>
                <a:gd name="T58" fmla="*/ 205 w 235"/>
                <a:gd name="T59" fmla="*/ 380 h 442"/>
                <a:gd name="T60" fmla="*/ 210 w 235"/>
                <a:gd name="T61" fmla="*/ 361 h 442"/>
                <a:gd name="T62" fmla="*/ 214 w 235"/>
                <a:gd name="T63" fmla="*/ 307 h 442"/>
                <a:gd name="T64" fmla="*/ 215 w 235"/>
                <a:gd name="T65" fmla="*/ 277 h 442"/>
                <a:gd name="T66" fmla="*/ 215 w 235"/>
                <a:gd name="T67" fmla="*/ 231 h 442"/>
                <a:gd name="T68" fmla="*/ 221 w 235"/>
                <a:gd name="T69" fmla="*/ 209 h 442"/>
                <a:gd name="T70" fmla="*/ 234 w 235"/>
                <a:gd name="T71" fmla="*/ 174 h 442"/>
                <a:gd name="T72" fmla="*/ 235 w 235"/>
                <a:gd name="T73" fmla="*/ 143 h 442"/>
                <a:gd name="T74" fmla="*/ 234 w 235"/>
                <a:gd name="T75" fmla="*/ 119 h 442"/>
                <a:gd name="T76" fmla="*/ 224 w 235"/>
                <a:gd name="T77" fmla="*/ 84 h 442"/>
                <a:gd name="T78" fmla="*/ 210 w 235"/>
                <a:gd name="T79" fmla="*/ 54 h 442"/>
                <a:gd name="T80" fmla="*/ 173 w 235"/>
                <a:gd name="T81" fmla="*/ 9 h 442"/>
                <a:gd name="T82" fmla="*/ 162 w 235"/>
                <a:gd name="T83" fmla="*/ 3 h 442"/>
                <a:gd name="T84" fmla="*/ 147 w 235"/>
                <a:gd name="T85" fmla="*/ 2 h 442"/>
                <a:gd name="T86" fmla="*/ 145 w 235"/>
                <a:gd name="T87" fmla="*/ 36 h 442"/>
                <a:gd name="T88" fmla="*/ 146 w 235"/>
                <a:gd name="T89" fmla="*/ 71 h 442"/>
                <a:gd name="T90" fmla="*/ 135 w 235"/>
                <a:gd name="T91" fmla="*/ 106 h 442"/>
                <a:gd name="T92" fmla="*/ 122 w 235"/>
                <a:gd name="T93" fmla="*/ 13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5" h="442">
                  <a:moveTo>
                    <a:pt x="122" y="137"/>
                  </a:moveTo>
                  <a:lnTo>
                    <a:pt x="122" y="133"/>
                  </a:lnTo>
                  <a:lnTo>
                    <a:pt x="121" y="123"/>
                  </a:lnTo>
                  <a:lnTo>
                    <a:pt x="118" y="113"/>
                  </a:lnTo>
                  <a:lnTo>
                    <a:pt x="115" y="109"/>
                  </a:lnTo>
                  <a:lnTo>
                    <a:pt x="111" y="109"/>
                  </a:lnTo>
                  <a:lnTo>
                    <a:pt x="105" y="109"/>
                  </a:lnTo>
                  <a:lnTo>
                    <a:pt x="97" y="111"/>
                  </a:lnTo>
                  <a:lnTo>
                    <a:pt x="87" y="111"/>
                  </a:lnTo>
                  <a:lnTo>
                    <a:pt x="78" y="112"/>
                  </a:lnTo>
                  <a:lnTo>
                    <a:pt x="68" y="112"/>
                  </a:lnTo>
                  <a:lnTo>
                    <a:pt x="61" y="113"/>
                  </a:lnTo>
                  <a:lnTo>
                    <a:pt x="57" y="113"/>
                  </a:lnTo>
                  <a:lnTo>
                    <a:pt x="47" y="116"/>
                  </a:lnTo>
                  <a:lnTo>
                    <a:pt x="36" y="123"/>
                  </a:lnTo>
                  <a:lnTo>
                    <a:pt x="24" y="129"/>
                  </a:lnTo>
                  <a:lnTo>
                    <a:pt x="20" y="132"/>
                  </a:lnTo>
                  <a:lnTo>
                    <a:pt x="19" y="133"/>
                  </a:lnTo>
                  <a:lnTo>
                    <a:pt x="15" y="139"/>
                  </a:lnTo>
                  <a:lnTo>
                    <a:pt x="12" y="144"/>
                  </a:lnTo>
                  <a:lnTo>
                    <a:pt x="12" y="151"/>
                  </a:lnTo>
                  <a:lnTo>
                    <a:pt x="17" y="160"/>
                  </a:lnTo>
                  <a:lnTo>
                    <a:pt x="24" y="171"/>
                  </a:lnTo>
                  <a:lnTo>
                    <a:pt x="30" y="180"/>
                  </a:lnTo>
                  <a:lnTo>
                    <a:pt x="33" y="184"/>
                  </a:lnTo>
                  <a:lnTo>
                    <a:pt x="29" y="185"/>
                  </a:lnTo>
                  <a:lnTo>
                    <a:pt x="20" y="191"/>
                  </a:lnTo>
                  <a:lnTo>
                    <a:pt x="10" y="198"/>
                  </a:lnTo>
                  <a:lnTo>
                    <a:pt x="5" y="204"/>
                  </a:lnTo>
                  <a:lnTo>
                    <a:pt x="3" y="211"/>
                  </a:lnTo>
                  <a:lnTo>
                    <a:pt x="2" y="219"/>
                  </a:lnTo>
                  <a:lnTo>
                    <a:pt x="0" y="229"/>
                  </a:lnTo>
                  <a:lnTo>
                    <a:pt x="0" y="236"/>
                  </a:lnTo>
                  <a:lnTo>
                    <a:pt x="2" y="243"/>
                  </a:lnTo>
                  <a:lnTo>
                    <a:pt x="6" y="252"/>
                  </a:lnTo>
                  <a:lnTo>
                    <a:pt x="10" y="259"/>
                  </a:lnTo>
                  <a:lnTo>
                    <a:pt x="12" y="262"/>
                  </a:lnTo>
                  <a:lnTo>
                    <a:pt x="9" y="274"/>
                  </a:lnTo>
                  <a:lnTo>
                    <a:pt x="5" y="304"/>
                  </a:lnTo>
                  <a:lnTo>
                    <a:pt x="2" y="336"/>
                  </a:lnTo>
                  <a:lnTo>
                    <a:pt x="2" y="358"/>
                  </a:lnTo>
                  <a:lnTo>
                    <a:pt x="3" y="370"/>
                  </a:lnTo>
                  <a:lnTo>
                    <a:pt x="6" y="386"/>
                  </a:lnTo>
                  <a:lnTo>
                    <a:pt x="12" y="403"/>
                  </a:lnTo>
                  <a:lnTo>
                    <a:pt x="26" y="418"/>
                  </a:lnTo>
                  <a:lnTo>
                    <a:pt x="37" y="425"/>
                  </a:lnTo>
                  <a:lnTo>
                    <a:pt x="47" y="431"/>
                  </a:lnTo>
                  <a:lnTo>
                    <a:pt x="56" y="435"/>
                  </a:lnTo>
                  <a:lnTo>
                    <a:pt x="65" y="438"/>
                  </a:lnTo>
                  <a:lnTo>
                    <a:pt x="74" y="441"/>
                  </a:lnTo>
                  <a:lnTo>
                    <a:pt x="82" y="442"/>
                  </a:lnTo>
                  <a:lnTo>
                    <a:pt x="92" y="442"/>
                  </a:lnTo>
                  <a:lnTo>
                    <a:pt x="104" y="442"/>
                  </a:lnTo>
                  <a:lnTo>
                    <a:pt x="130" y="440"/>
                  </a:lnTo>
                  <a:lnTo>
                    <a:pt x="153" y="433"/>
                  </a:lnTo>
                  <a:lnTo>
                    <a:pt x="170" y="423"/>
                  </a:lnTo>
                  <a:lnTo>
                    <a:pt x="184" y="411"/>
                  </a:lnTo>
                  <a:lnTo>
                    <a:pt x="194" y="400"/>
                  </a:lnTo>
                  <a:lnTo>
                    <a:pt x="201" y="389"/>
                  </a:lnTo>
                  <a:lnTo>
                    <a:pt x="205" y="380"/>
                  </a:lnTo>
                  <a:lnTo>
                    <a:pt x="208" y="376"/>
                  </a:lnTo>
                  <a:lnTo>
                    <a:pt x="210" y="361"/>
                  </a:lnTo>
                  <a:lnTo>
                    <a:pt x="212" y="334"/>
                  </a:lnTo>
                  <a:lnTo>
                    <a:pt x="214" y="307"/>
                  </a:lnTo>
                  <a:lnTo>
                    <a:pt x="215" y="291"/>
                  </a:lnTo>
                  <a:lnTo>
                    <a:pt x="215" y="277"/>
                  </a:lnTo>
                  <a:lnTo>
                    <a:pt x="215" y="253"/>
                  </a:lnTo>
                  <a:lnTo>
                    <a:pt x="215" y="231"/>
                  </a:lnTo>
                  <a:lnTo>
                    <a:pt x="217" y="219"/>
                  </a:lnTo>
                  <a:lnTo>
                    <a:pt x="221" y="209"/>
                  </a:lnTo>
                  <a:lnTo>
                    <a:pt x="228" y="192"/>
                  </a:lnTo>
                  <a:lnTo>
                    <a:pt x="234" y="174"/>
                  </a:lnTo>
                  <a:lnTo>
                    <a:pt x="235" y="161"/>
                  </a:lnTo>
                  <a:lnTo>
                    <a:pt x="235" y="143"/>
                  </a:lnTo>
                  <a:lnTo>
                    <a:pt x="235" y="130"/>
                  </a:lnTo>
                  <a:lnTo>
                    <a:pt x="234" y="119"/>
                  </a:lnTo>
                  <a:lnTo>
                    <a:pt x="231" y="103"/>
                  </a:lnTo>
                  <a:lnTo>
                    <a:pt x="224" y="84"/>
                  </a:lnTo>
                  <a:lnTo>
                    <a:pt x="215" y="67"/>
                  </a:lnTo>
                  <a:lnTo>
                    <a:pt x="210" y="54"/>
                  </a:lnTo>
                  <a:lnTo>
                    <a:pt x="207" y="48"/>
                  </a:lnTo>
                  <a:lnTo>
                    <a:pt x="173" y="9"/>
                  </a:lnTo>
                  <a:lnTo>
                    <a:pt x="169" y="7"/>
                  </a:lnTo>
                  <a:lnTo>
                    <a:pt x="162" y="3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6" y="14"/>
                  </a:lnTo>
                  <a:lnTo>
                    <a:pt x="145" y="36"/>
                  </a:lnTo>
                  <a:lnTo>
                    <a:pt x="146" y="58"/>
                  </a:lnTo>
                  <a:lnTo>
                    <a:pt x="146" y="71"/>
                  </a:lnTo>
                  <a:lnTo>
                    <a:pt x="142" y="84"/>
                  </a:lnTo>
                  <a:lnTo>
                    <a:pt x="135" y="106"/>
                  </a:lnTo>
                  <a:lnTo>
                    <a:pt x="126" y="127"/>
                  </a:lnTo>
                  <a:lnTo>
                    <a:pt x="122" y="137"/>
                  </a:lnTo>
                  <a:close/>
                </a:path>
              </a:pathLst>
            </a:custGeom>
            <a:solidFill>
              <a:srgbClr val="4C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5089" y="2345"/>
              <a:ext cx="201" cy="330"/>
            </a:xfrm>
            <a:custGeom>
              <a:avLst/>
              <a:gdLst>
                <a:gd name="T0" fmla="*/ 198 w 201"/>
                <a:gd name="T1" fmla="*/ 39 h 330"/>
                <a:gd name="T2" fmla="*/ 182 w 201"/>
                <a:gd name="T3" fmla="*/ 7 h 330"/>
                <a:gd name="T4" fmla="*/ 177 w 201"/>
                <a:gd name="T5" fmla="*/ 14 h 330"/>
                <a:gd name="T6" fmla="*/ 164 w 201"/>
                <a:gd name="T7" fmla="*/ 77 h 330"/>
                <a:gd name="T8" fmla="*/ 139 w 201"/>
                <a:gd name="T9" fmla="*/ 122 h 330"/>
                <a:gd name="T10" fmla="*/ 153 w 201"/>
                <a:gd name="T11" fmla="*/ 206 h 330"/>
                <a:gd name="T12" fmla="*/ 144 w 201"/>
                <a:gd name="T13" fmla="*/ 221 h 330"/>
                <a:gd name="T14" fmla="*/ 130 w 201"/>
                <a:gd name="T15" fmla="*/ 242 h 330"/>
                <a:gd name="T16" fmla="*/ 113 w 201"/>
                <a:gd name="T17" fmla="*/ 247 h 330"/>
                <a:gd name="T18" fmla="*/ 96 w 201"/>
                <a:gd name="T19" fmla="*/ 245 h 330"/>
                <a:gd name="T20" fmla="*/ 85 w 201"/>
                <a:gd name="T21" fmla="*/ 245 h 330"/>
                <a:gd name="T22" fmla="*/ 65 w 201"/>
                <a:gd name="T23" fmla="*/ 247 h 330"/>
                <a:gd name="T24" fmla="*/ 45 w 201"/>
                <a:gd name="T25" fmla="*/ 248 h 330"/>
                <a:gd name="T26" fmla="*/ 34 w 201"/>
                <a:gd name="T27" fmla="*/ 250 h 330"/>
                <a:gd name="T28" fmla="*/ 14 w 201"/>
                <a:gd name="T29" fmla="*/ 268 h 330"/>
                <a:gd name="T30" fmla="*/ 0 w 201"/>
                <a:gd name="T31" fmla="*/ 286 h 330"/>
                <a:gd name="T32" fmla="*/ 13 w 201"/>
                <a:gd name="T33" fmla="*/ 300 h 330"/>
                <a:gd name="T34" fmla="*/ 28 w 201"/>
                <a:gd name="T35" fmla="*/ 319 h 330"/>
                <a:gd name="T36" fmla="*/ 42 w 201"/>
                <a:gd name="T37" fmla="*/ 324 h 330"/>
                <a:gd name="T38" fmla="*/ 72 w 201"/>
                <a:gd name="T39" fmla="*/ 330 h 330"/>
                <a:gd name="T40" fmla="*/ 110 w 201"/>
                <a:gd name="T41" fmla="*/ 323 h 330"/>
                <a:gd name="T42" fmla="*/ 146 w 201"/>
                <a:gd name="T43" fmla="*/ 291 h 330"/>
                <a:gd name="T44" fmla="*/ 160 w 201"/>
                <a:gd name="T45" fmla="*/ 268 h 330"/>
                <a:gd name="T46" fmla="*/ 171 w 201"/>
                <a:gd name="T47" fmla="*/ 250 h 330"/>
                <a:gd name="T48" fmla="*/ 174 w 201"/>
                <a:gd name="T49" fmla="*/ 223 h 330"/>
                <a:gd name="T50" fmla="*/ 174 w 201"/>
                <a:gd name="T51" fmla="*/ 192 h 330"/>
                <a:gd name="T52" fmla="*/ 174 w 201"/>
                <a:gd name="T53" fmla="*/ 162 h 330"/>
                <a:gd name="T54" fmla="*/ 172 w 201"/>
                <a:gd name="T55" fmla="*/ 131 h 330"/>
                <a:gd name="T56" fmla="*/ 184 w 201"/>
                <a:gd name="T57" fmla="*/ 114 h 330"/>
                <a:gd name="T58" fmla="*/ 199 w 201"/>
                <a:gd name="T59" fmla="*/ 93 h 330"/>
                <a:gd name="T60" fmla="*/ 201 w 201"/>
                <a:gd name="T61" fmla="*/ 74 h 330"/>
                <a:gd name="T62" fmla="*/ 201 w 201"/>
                <a:gd name="T63" fmla="*/ 5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330">
                  <a:moveTo>
                    <a:pt x="201" y="52"/>
                  </a:moveTo>
                  <a:lnTo>
                    <a:pt x="198" y="39"/>
                  </a:lnTo>
                  <a:lnTo>
                    <a:pt x="191" y="22"/>
                  </a:lnTo>
                  <a:lnTo>
                    <a:pt x="182" y="7"/>
                  </a:lnTo>
                  <a:lnTo>
                    <a:pt x="180" y="0"/>
                  </a:lnTo>
                  <a:lnTo>
                    <a:pt x="177" y="14"/>
                  </a:lnTo>
                  <a:lnTo>
                    <a:pt x="171" y="45"/>
                  </a:lnTo>
                  <a:lnTo>
                    <a:pt x="164" y="77"/>
                  </a:lnTo>
                  <a:lnTo>
                    <a:pt x="160" y="98"/>
                  </a:lnTo>
                  <a:lnTo>
                    <a:pt x="139" y="122"/>
                  </a:lnTo>
                  <a:lnTo>
                    <a:pt x="141" y="152"/>
                  </a:lnTo>
                  <a:lnTo>
                    <a:pt x="153" y="206"/>
                  </a:lnTo>
                  <a:lnTo>
                    <a:pt x="150" y="210"/>
                  </a:lnTo>
                  <a:lnTo>
                    <a:pt x="144" y="221"/>
                  </a:lnTo>
                  <a:lnTo>
                    <a:pt x="136" y="234"/>
                  </a:lnTo>
                  <a:lnTo>
                    <a:pt x="130" y="242"/>
                  </a:lnTo>
                  <a:lnTo>
                    <a:pt x="123" y="245"/>
                  </a:lnTo>
                  <a:lnTo>
                    <a:pt x="113" y="247"/>
                  </a:lnTo>
                  <a:lnTo>
                    <a:pt x="103" y="247"/>
                  </a:lnTo>
                  <a:lnTo>
                    <a:pt x="96" y="245"/>
                  </a:lnTo>
                  <a:lnTo>
                    <a:pt x="92" y="245"/>
                  </a:lnTo>
                  <a:lnTo>
                    <a:pt x="85" y="245"/>
                  </a:lnTo>
                  <a:lnTo>
                    <a:pt x="75" y="247"/>
                  </a:lnTo>
                  <a:lnTo>
                    <a:pt x="65" y="247"/>
                  </a:lnTo>
                  <a:lnTo>
                    <a:pt x="55" y="248"/>
                  </a:lnTo>
                  <a:lnTo>
                    <a:pt x="45" y="248"/>
                  </a:lnTo>
                  <a:lnTo>
                    <a:pt x="38" y="250"/>
                  </a:lnTo>
                  <a:lnTo>
                    <a:pt x="34" y="250"/>
                  </a:lnTo>
                  <a:lnTo>
                    <a:pt x="25" y="255"/>
                  </a:lnTo>
                  <a:lnTo>
                    <a:pt x="14" y="268"/>
                  </a:lnTo>
                  <a:lnTo>
                    <a:pt x="4" y="281"/>
                  </a:lnTo>
                  <a:lnTo>
                    <a:pt x="0" y="286"/>
                  </a:lnTo>
                  <a:lnTo>
                    <a:pt x="4" y="291"/>
                  </a:lnTo>
                  <a:lnTo>
                    <a:pt x="13" y="300"/>
                  </a:lnTo>
                  <a:lnTo>
                    <a:pt x="23" y="312"/>
                  </a:lnTo>
                  <a:lnTo>
                    <a:pt x="28" y="319"/>
                  </a:lnTo>
                  <a:lnTo>
                    <a:pt x="33" y="322"/>
                  </a:lnTo>
                  <a:lnTo>
                    <a:pt x="42" y="324"/>
                  </a:lnTo>
                  <a:lnTo>
                    <a:pt x="57" y="329"/>
                  </a:lnTo>
                  <a:lnTo>
                    <a:pt x="72" y="330"/>
                  </a:lnTo>
                  <a:lnTo>
                    <a:pt x="90" y="330"/>
                  </a:lnTo>
                  <a:lnTo>
                    <a:pt x="110" y="323"/>
                  </a:lnTo>
                  <a:lnTo>
                    <a:pt x="129" y="310"/>
                  </a:lnTo>
                  <a:lnTo>
                    <a:pt x="146" y="291"/>
                  </a:lnTo>
                  <a:lnTo>
                    <a:pt x="153" y="281"/>
                  </a:lnTo>
                  <a:lnTo>
                    <a:pt x="160" y="268"/>
                  </a:lnTo>
                  <a:lnTo>
                    <a:pt x="167" y="258"/>
                  </a:lnTo>
                  <a:lnTo>
                    <a:pt x="171" y="250"/>
                  </a:lnTo>
                  <a:lnTo>
                    <a:pt x="172" y="240"/>
                  </a:lnTo>
                  <a:lnTo>
                    <a:pt x="174" y="223"/>
                  </a:lnTo>
                  <a:lnTo>
                    <a:pt x="174" y="204"/>
                  </a:lnTo>
                  <a:lnTo>
                    <a:pt x="174" y="192"/>
                  </a:lnTo>
                  <a:lnTo>
                    <a:pt x="174" y="179"/>
                  </a:lnTo>
                  <a:lnTo>
                    <a:pt x="174" y="162"/>
                  </a:lnTo>
                  <a:lnTo>
                    <a:pt x="172" y="144"/>
                  </a:lnTo>
                  <a:lnTo>
                    <a:pt x="172" y="131"/>
                  </a:lnTo>
                  <a:lnTo>
                    <a:pt x="177" y="125"/>
                  </a:lnTo>
                  <a:lnTo>
                    <a:pt x="184" y="114"/>
                  </a:lnTo>
                  <a:lnTo>
                    <a:pt x="194" y="101"/>
                  </a:lnTo>
                  <a:lnTo>
                    <a:pt x="199" y="93"/>
                  </a:lnTo>
                  <a:lnTo>
                    <a:pt x="201" y="86"/>
                  </a:lnTo>
                  <a:lnTo>
                    <a:pt x="201" y="74"/>
                  </a:lnTo>
                  <a:lnTo>
                    <a:pt x="201" y="62"/>
                  </a:lnTo>
                  <a:lnTo>
                    <a:pt x="201" y="5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4387" y="2518"/>
              <a:ext cx="305" cy="133"/>
            </a:xfrm>
            <a:custGeom>
              <a:avLst/>
              <a:gdLst>
                <a:gd name="T0" fmla="*/ 74 w 305"/>
                <a:gd name="T1" fmla="*/ 31 h 133"/>
                <a:gd name="T2" fmla="*/ 83 w 305"/>
                <a:gd name="T3" fmla="*/ 27 h 133"/>
                <a:gd name="T4" fmla="*/ 104 w 305"/>
                <a:gd name="T5" fmla="*/ 16 h 133"/>
                <a:gd name="T6" fmla="*/ 128 w 305"/>
                <a:gd name="T7" fmla="*/ 5 h 133"/>
                <a:gd name="T8" fmla="*/ 147 w 305"/>
                <a:gd name="T9" fmla="*/ 0 h 133"/>
                <a:gd name="T10" fmla="*/ 162 w 305"/>
                <a:gd name="T11" fmla="*/ 0 h 133"/>
                <a:gd name="T12" fmla="*/ 178 w 305"/>
                <a:gd name="T13" fmla="*/ 0 h 133"/>
                <a:gd name="T14" fmla="*/ 193 w 305"/>
                <a:gd name="T15" fmla="*/ 0 h 133"/>
                <a:gd name="T16" fmla="*/ 204 w 305"/>
                <a:gd name="T17" fmla="*/ 2 h 133"/>
                <a:gd name="T18" fmla="*/ 216 w 305"/>
                <a:gd name="T19" fmla="*/ 6 h 133"/>
                <a:gd name="T20" fmla="*/ 231 w 305"/>
                <a:gd name="T21" fmla="*/ 10 h 133"/>
                <a:gd name="T22" fmla="*/ 244 w 305"/>
                <a:gd name="T23" fmla="*/ 14 h 133"/>
                <a:gd name="T24" fmla="*/ 250 w 305"/>
                <a:gd name="T25" fmla="*/ 16 h 133"/>
                <a:gd name="T26" fmla="*/ 262 w 305"/>
                <a:gd name="T27" fmla="*/ 57 h 133"/>
                <a:gd name="T28" fmla="*/ 165 w 305"/>
                <a:gd name="T29" fmla="*/ 31 h 133"/>
                <a:gd name="T30" fmla="*/ 151 w 305"/>
                <a:gd name="T31" fmla="*/ 36 h 133"/>
                <a:gd name="T32" fmla="*/ 131 w 305"/>
                <a:gd name="T33" fmla="*/ 44 h 133"/>
                <a:gd name="T34" fmla="*/ 114 w 305"/>
                <a:gd name="T35" fmla="*/ 53 h 133"/>
                <a:gd name="T36" fmla="*/ 98 w 305"/>
                <a:gd name="T37" fmla="*/ 65 h 133"/>
                <a:gd name="T38" fmla="*/ 73 w 305"/>
                <a:gd name="T39" fmla="*/ 84 h 133"/>
                <a:gd name="T40" fmla="*/ 73 w 305"/>
                <a:gd name="T41" fmla="*/ 85 h 133"/>
                <a:gd name="T42" fmla="*/ 96 w 305"/>
                <a:gd name="T43" fmla="*/ 79 h 133"/>
                <a:gd name="T44" fmla="*/ 128 w 305"/>
                <a:gd name="T45" fmla="*/ 71 h 133"/>
                <a:gd name="T46" fmla="*/ 155 w 305"/>
                <a:gd name="T47" fmla="*/ 64 h 133"/>
                <a:gd name="T48" fmla="*/ 168 w 305"/>
                <a:gd name="T49" fmla="*/ 64 h 133"/>
                <a:gd name="T50" fmla="*/ 192 w 305"/>
                <a:gd name="T51" fmla="*/ 65 h 133"/>
                <a:gd name="T52" fmla="*/ 221 w 305"/>
                <a:gd name="T53" fmla="*/ 67 h 133"/>
                <a:gd name="T54" fmla="*/ 244 w 305"/>
                <a:gd name="T55" fmla="*/ 68 h 133"/>
                <a:gd name="T56" fmla="*/ 253 w 305"/>
                <a:gd name="T57" fmla="*/ 68 h 133"/>
                <a:gd name="T58" fmla="*/ 265 w 305"/>
                <a:gd name="T59" fmla="*/ 67 h 133"/>
                <a:gd name="T60" fmla="*/ 281 w 305"/>
                <a:gd name="T61" fmla="*/ 64 h 133"/>
                <a:gd name="T62" fmla="*/ 292 w 305"/>
                <a:gd name="T63" fmla="*/ 62 h 133"/>
                <a:gd name="T64" fmla="*/ 295 w 305"/>
                <a:gd name="T65" fmla="*/ 64 h 133"/>
                <a:gd name="T66" fmla="*/ 303 w 305"/>
                <a:gd name="T67" fmla="*/ 69 h 133"/>
                <a:gd name="T68" fmla="*/ 301 w 305"/>
                <a:gd name="T69" fmla="*/ 82 h 133"/>
                <a:gd name="T70" fmla="*/ 282 w 305"/>
                <a:gd name="T71" fmla="*/ 98 h 133"/>
                <a:gd name="T72" fmla="*/ 268 w 305"/>
                <a:gd name="T73" fmla="*/ 103 h 133"/>
                <a:gd name="T74" fmla="*/ 243 w 305"/>
                <a:gd name="T75" fmla="*/ 102 h 133"/>
                <a:gd name="T76" fmla="*/ 213 w 305"/>
                <a:gd name="T77" fmla="*/ 101 h 133"/>
                <a:gd name="T78" fmla="*/ 188 w 305"/>
                <a:gd name="T79" fmla="*/ 98 h 133"/>
                <a:gd name="T80" fmla="*/ 178 w 305"/>
                <a:gd name="T81" fmla="*/ 98 h 133"/>
                <a:gd name="T82" fmla="*/ 161 w 305"/>
                <a:gd name="T83" fmla="*/ 98 h 133"/>
                <a:gd name="T84" fmla="*/ 141 w 305"/>
                <a:gd name="T85" fmla="*/ 98 h 133"/>
                <a:gd name="T86" fmla="*/ 123 w 305"/>
                <a:gd name="T87" fmla="*/ 99 h 133"/>
                <a:gd name="T88" fmla="*/ 110 w 305"/>
                <a:gd name="T89" fmla="*/ 105 h 133"/>
                <a:gd name="T90" fmla="*/ 97 w 305"/>
                <a:gd name="T91" fmla="*/ 113 h 133"/>
                <a:gd name="T92" fmla="*/ 83 w 305"/>
                <a:gd name="T93" fmla="*/ 123 h 133"/>
                <a:gd name="T94" fmla="*/ 69 w 305"/>
                <a:gd name="T95" fmla="*/ 130 h 133"/>
                <a:gd name="T96" fmla="*/ 52 w 305"/>
                <a:gd name="T97" fmla="*/ 133 h 133"/>
                <a:gd name="T98" fmla="*/ 31 w 305"/>
                <a:gd name="T99" fmla="*/ 133 h 133"/>
                <a:gd name="T100" fmla="*/ 12 w 305"/>
                <a:gd name="T101" fmla="*/ 133 h 133"/>
                <a:gd name="T102" fmla="*/ 1 w 305"/>
                <a:gd name="T103" fmla="*/ 132 h 133"/>
                <a:gd name="T104" fmla="*/ 5 w 305"/>
                <a:gd name="T105" fmla="*/ 6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5" h="133">
                  <a:moveTo>
                    <a:pt x="5" y="64"/>
                  </a:moveTo>
                  <a:lnTo>
                    <a:pt x="74" y="31"/>
                  </a:lnTo>
                  <a:lnTo>
                    <a:pt x="77" y="30"/>
                  </a:lnTo>
                  <a:lnTo>
                    <a:pt x="83" y="27"/>
                  </a:lnTo>
                  <a:lnTo>
                    <a:pt x="93" y="21"/>
                  </a:lnTo>
                  <a:lnTo>
                    <a:pt x="104" y="16"/>
                  </a:lnTo>
                  <a:lnTo>
                    <a:pt x="117" y="10"/>
                  </a:lnTo>
                  <a:lnTo>
                    <a:pt x="128" y="5"/>
                  </a:lnTo>
                  <a:lnTo>
                    <a:pt x="138" y="2"/>
                  </a:lnTo>
                  <a:lnTo>
                    <a:pt x="147" y="0"/>
                  </a:lnTo>
                  <a:lnTo>
                    <a:pt x="154" y="0"/>
                  </a:lnTo>
                  <a:lnTo>
                    <a:pt x="162" y="0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86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4" y="2"/>
                  </a:lnTo>
                  <a:lnTo>
                    <a:pt x="209" y="3"/>
                  </a:lnTo>
                  <a:lnTo>
                    <a:pt x="216" y="6"/>
                  </a:lnTo>
                  <a:lnTo>
                    <a:pt x="223" y="7"/>
                  </a:lnTo>
                  <a:lnTo>
                    <a:pt x="231" y="10"/>
                  </a:lnTo>
                  <a:lnTo>
                    <a:pt x="238" y="13"/>
                  </a:lnTo>
                  <a:lnTo>
                    <a:pt x="244" y="14"/>
                  </a:lnTo>
                  <a:lnTo>
                    <a:pt x="248" y="16"/>
                  </a:lnTo>
                  <a:lnTo>
                    <a:pt x="250" y="16"/>
                  </a:lnTo>
                  <a:lnTo>
                    <a:pt x="281" y="38"/>
                  </a:lnTo>
                  <a:lnTo>
                    <a:pt x="262" y="57"/>
                  </a:lnTo>
                  <a:lnTo>
                    <a:pt x="166" y="30"/>
                  </a:lnTo>
                  <a:lnTo>
                    <a:pt x="165" y="31"/>
                  </a:lnTo>
                  <a:lnTo>
                    <a:pt x="159" y="33"/>
                  </a:lnTo>
                  <a:lnTo>
                    <a:pt x="151" y="36"/>
                  </a:lnTo>
                  <a:lnTo>
                    <a:pt x="142" y="40"/>
                  </a:lnTo>
                  <a:lnTo>
                    <a:pt x="131" y="44"/>
                  </a:lnTo>
                  <a:lnTo>
                    <a:pt x="123" y="48"/>
                  </a:lnTo>
                  <a:lnTo>
                    <a:pt x="114" y="53"/>
                  </a:lnTo>
                  <a:lnTo>
                    <a:pt x="108" y="57"/>
                  </a:lnTo>
                  <a:lnTo>
                    <a:pt x="98" y="65"/>
                  </a:lnTo>
                  <a:lnTo>
                    <a:pt x="84" y="75"/>
                  </a:lnTo>
                  <a:lnTo>
                    <a:pt x="73" y="84"/>
                  </a:lnTo>
                  <a:lnTo>
                    <a:pt x="69" y="86"/>
                  </a:lnTo>
                  <a:lnTo>
                    <a:pt x="73" y="85"/>
                  </a:lnTo>
                  <a:lnTo>
                    <a:pt x="82" y="82"/>
                  </a:lnTo>
                  <a:lnTo>
                    <a:pt x="96" y="79"/>
                  </a:lnTo>
                  <a:lnTo>
                    <a:pt x="113" y="75"/>
                  </a:lnTo>
                  <a:lnTo>
                    <a:pt x="128" y="71"/>
                  </a:lnTo>
                  <a:lnTo>
                    <a:pt x="144" y="67"/>
                  </a:lnTo>
                  <a:lnTo>
                    <a:pt x="155" y="64"/>
                  </a:lnTo>
                  <a:lnTo>
                    <a:pt x="162" y="64"/>
                  </a:lnTo>
                  <a:lnTo>
                    <a:pt x="168" y="64"/>
                  </a:lnTo>
                  <a:lnTo>
                    <a:pt x="179" y="65"/>
                  </a:lnTo>
                  <a:lnTo>
                    <a:pt x="192" y="65"/>
                  </a:lnTo>
                  <a:lnTo>
                    <a:pt x="207" y="67"/>
                  </a:lnTo>
                  <a:lnTo>
                    <a:pt x="221" y="67"/>
                  </a:lnTo>
                  <a:lnTo>
                    <a:pt x="234" y="68"/>
                  </a:lnTo>
                  <a:lnTo>
                    <a:pt x="244" y="68"/>
                  </a:lnTo>
                  <a:lnTo>
                    <a:pt x="250" y="68"/>
                  </a:lnTo>
                  <a:lnTo>
                    <a:pt x="253" y="68"/>
                  </a:lnTo>
                  <a:lnTo>
                    <a:pt x="258" y="67"/>
                  </a:lnTo>
                  <a:lnTo>
                    <a:pt x="265" y="67"/>
                  </a:lnTo>
                  <a:lnTo>
                    <a:pt x="274" y="65"/>
                  </a:lnTo>
                  <a:lnTo>
                    <a:pt x="281" y="64"/>
                  </a:lnTo>
                  <a:lnTo>
                    <a:pt x="288" y="64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5" y="64"/>
                  </a:lnTo>
                  <a:lnTo>
                    <a:pt x="299" y="67"/>
                  </a:lnTo>
                  <a:lnTo>
                    <a:pt x="303" y="69"/>
                  </a:lnTo>
                  <a:lnTo>
                    <a:pt x="305" y="75"/>
                  </a:lnTo>
                  <a:lnTo>
                    <a:pt x="301" y="82"/>
                  </a:lnTo>
                  <a:lnTo>
                    <a:pt x="292" y="91"/>
                  </a:lnTo>
                  <a:lnTo>
                    <a:pt x="282" y="98"/>
                  </a:lnTo>
                  <a:lnTo>
                    <a:pt x="274" y="102"/>
                  </a:lnTo>
                  <a:lnTo>
                    <a:pt x="268" y="103"/>
                  </a:lnTo>
                  <a:lnTo>
                    <a:pt x="257" y="103"/>
                  </a:lnTo>
                  <a:lnTo>
                    <a:pt x="243" y="102"/>
                  </a:lnTo>
                  <a:lnTo>
                    <a:pt x="229" y="102"/>
                  </a:lnTo>
                  <a:lnTo>
                    <a:pt x="213" y="101"/>
                  </a:lnTo>
                  <a:lnTo>
                    <a:pt x="199" y="99"/>
                  </a:lnTo>
                  <a:lnTo>
                    <a:pt x="188" y="98"/>
                  </a:lnTo>
                  <a:lnTo>
                    <a:pt x="182" y="98"/>
                  </a:lnTo>
                  <a:lnTo>
                    <a:pt x="178" y="98"/>
                  </a:lnTo>
                  <a:lnTo>
                    <a:pt x="171" y="98"/>
                  </a:lnTo>
                  <a:lnTo>
                    <a:pt x="161" y="98"/>
                  </a:lnTo>
                  <a:lnTo>
                    <a:pt x="151" y="98"/>
                  </a:lnTo>
                  <a:lnTo>
                    <a:pt x="141" y="98"/>
                  </a:lnTo>
                  <a:lnTo>
                    <a:pt x="131" y="98"/>
                  </a:lnTo>
                  <a:lnTo>
                    <a:pt x="123" y="99"/>
                  </a:lnTo>
                  <a:lnTo>
                    <a:pt x="115" y="102"/>
                  </a:lnTo>
                  <a:lnTo>
                    <a:pt x="110" y="105"/>
                  </a:lnTo>
                  <a:lnTo>
                    <a:pt x="104" y="109"/>
                  </a:lnTo>
                  <a:lnTo>
                    <a:pt x="97" y="113"/>
                  </a:lnTo>
                  <a:lnTo>
                    <a:pt x="90" y="119"/>
                  </a:lnTo>
                  <a:lnTo>
                    <a:pt x="83" y="123"/>
                  </a:lnTo>
                  <a:lnTo>
                    <a:pt x="76" y="127"/>
                  </a:lnTo>
                  <a:lnTo>
                    <a:pt x="69" y="130"/>
                  </a:lnTo>
                  <a:lnTo>
                    <a:pt x="60" y="132"/>
                  </a:lnTo>
                  <a:lnTo>
                    <a:pt x="52" y="133"/>
                  </a:lnTo>
                  <a:lnTo>
                    <a:pt x="42" y="133"/>
                  </a:lnTo>
                  <a:lnTo>
                    <a:pt x="31" y="133"/>
                  </a:lnTo>
                  <a:lnTo>
                    <a:pt x="22" y="133"/>
                  </a:lnTo>
                  <a:lnTo>
                    <a:pt x="12" y="133"/>
                  </a:lnTo>
                  <a:lnTo>
                    <a:pt x="5" y="132"/>
                  </a:lnTo>
                  <a:lnTo>
                    <a:pt x="1" y="132"/>
                  </a:lnTo>
                  <a:lnTo>
                    <a:pt x="0" y="132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3" name="Freeform 35"/>
            <p:cNvSpPr>
              <a:spLocks/>
            </p:cNvSpPr>
            <p:nvPr/>
          </p:nvSpPr>
          <p:spPr bwMode="auto">
            <a:xfrm>
              <a:off x="4317" y="10"/>
              <a:ext cx="556" cy="308"/>
            </a:xfrm>
            <a:custGeom>
              <a:avLst/>
              <a:gdLst>
                <a:gd name="T0" fmla="*/ 338 w 556"/>
                <a:gd name="T1" fmla="*/ 92 h 308"/>
                <a:gd name="T2" fmla="*/ 320 w 556"/>
                <a:gd name="T3" fmla="*/ 76 h 308"/>
                <a:gd name="T4" fmla="*/ 297 w 556"/>
                <a:gd name="T5" fmla="*/ 76 h 308"/>
                <a:gd name="T6" fmla="*/ 293 w 556"/>
                <a:gd name="T7" fmla="*/ 87 h 308"/>
                <a:gd name="T8" fmla="*/ 297 w 556"/>
                <a:gd name="T9" fmla="*/ 106 h 308"/>
                <a:gd name="T10" fmla="*/ 267 w 556"/>
                <a:gd name="T11" fmla="*/ 97 h 308"/>
                <a:gd name="T12" fmla="*/ 205 w 556"/>
                <a:gd name="T13" fmla="*/ 97 h 308"/>
                <a:gd name="T14" fmla="*/ 146 w 556"/>
                <a:gd name="T15" fmla="*/ 119 h 308"/>
                <a:gd name="T16" fmla="*/ 119 w 556"/>
                <a:gd name="T17" fmla="*/ 154 h 308"/>
                <a:gd name="T18" fmla="*/ 127 w 556"/>
                <a:gd name="T19" fmla="*/ 169 h 308"/>
                <a:gd name="T20" fmla="*/ 96 w 556"/>
                <a:gd name="T21" fmla="*/ 165 h 308"/>
                <a:gd name="T22" fmla="*/ 65 w 556"/>
                <a:gd name="T23" fmla="*/ 174 h 308"/>
                <a:gd name="T24" fmla="*/ 36 w 556"/>
                <a:gd name="T25" fmla="*/ 200 h 308"/>
                <a:gd name="T26" fmla="*/ 23 w 556"/>
                <a:gd name="T27" fmla="*/ 250 h 308"/>
                <a:gd name="T28" fmla="*/ 29 w 556"/>
                <a:gd name="T29" fmla="*/ 281 h 308"/>
                <a:gd name="T30" fmla="*/ 38 w 556"/>
                <a:gd name="T31" fmla="*/ 263 h 308"/>
                <a:gd name="T32" fmla="*/ 53 w 556"/>
                <a:gd name="T33" fmla="*/ 239 h 308"/>
                <a:gd name="T34" fmla="*/ 79 w 556"/>
                <a:gd name="T35" fmla="*/ 222 h 308"/>
                <a:gd name="T36" fmla="*/ 84 w 556"/>
                <a:gd name="T37" fmla="*/ 265 h 308"/>
                <a:gd name="T38" fmla="*/ 105 w 556"/>
                <a:gd name="T39" fmla="*/ 246 h 308"/>
                <a:gd name="T40" fmla="*/ 135 w 556"/>
                <a:gd name="T41" fmla="*/ 226 h 308"/>
                <a:gd name="T42" fmla="*/ 149 w 556"/>
                <a:gd name="T43" fmla="*/ 274 h 308"/>
                <a:gd name="T44" fmla="*/ 170 w 556"/>
                <a:gd name="T45" fmla="*/ 254 h 308"/>
                <a:gd name="T46" fmla="*/ 167 w 556"/>
                <a:gd name="T47" fmla="*/ 275 h 308"/>
                <a:gd name="T48" fmla="*/ 142 w 556"/>
                <a:gd name="T49" fmla="*/ 285 h 308"/>
                <a:gd name="T50" fmla="*/ 127 w 556"/>
                <a:gd name="T51" fmla="*/ 248 h 308"/>
                <a:gd name="T52" fmla="*/ 101 w 556"/>
                <a:gd name="T53" fmla="*/ 288 h 308"/>
                <a:gd name="T54" fmla="*/ 72 w 556"/>
                <a:gd name="T55" fmla="*/ 287 h 308"/>
                <a:gd name="T56" fmla="*/ 50 w 556"/>
                <a:gd name="T57" fmla="*/ 267 h 308"/>
                <a:gd name="T58" fmla="*/ 27 w 556"/>
                <a:gd name="T59" fmla="*/ 308 h 308"/>
                <a:gd name="T60" fmla="*/ 0 w 556"/>
                <a:gd name="T61" fmla="*/ 226 h 308"/>
                <a:gd name="T62" fmla="*/ 24 w 556"/>
                <a:gd name="T63" fmla="*/ 174 h 308"/>
                <a:gd name="T64" fmla="*/ 54 w 556"/>
                <a:gd name="T65" fmla="*/ 151 h 308"/>
                <a:gd name="T66" fmla="*/ 89 w 556"/>
                <a:gd name="T67" fmla="*/ 144 h 308"/>
                <a:gd name="T68" fmla="*/ 118 w 556"/>
                <a:gd name="T69" fmla="*/ 110 h 308"/>
                <a:gd name="T70" fmla="*/ 154 w 556"/>
                <a:gd name="T71" fmla="*/ 87 h 308"/>
                <a:gd name="T72" fmla="*/ 190 w 556"/>
                <a:gd name="T73" fmla="*/ 78 h 308"/>
                <a:gd name="T74" fmla="*/ 217 w 556"/>
                <a:gd name="T75" fmla="*/ 78 h 308"/>
                <a:gd name="T76" fmla="*/ 253 w 556"/>
                <a:gd name="T77" fmla="*/ 80 h 308"/>
                <a:gd name="T78" fmla="*/ 274 w 556"/>
                <a:gd name="T79" fmla="*/ 61 h 308"/>
                <a:gd name="T80" fmla="*/ 307 w 556"/>
                <a:gd name="T81" fmla="*/ 17 h 308"/>
                <a:gd name="T82" fmla="*/ 335 w 556"/>
                <a:gd name="T83" fmla="*/ 7 h 308"/>
                <a:gd name="T84" fmla="*/ 366 w 556"/>
                <a:gd name="T85" fmla="*/ 7 h 308"/>
                <a:gd name="T86" fmla="*/ 424 w 556"/>
                <a:gd name="T87" fmla="*/ 20 h 308"/>
                <a:gd name="T88" fmla="*/ 501 w 556"/>
                <a:gd name="T89" fmla="*/ 32 h 308"/>
                <a:gd name="T90" fmla="*/ 554 w 556"/>
                <a:gd name="T91" fmla="*/ 0 h 308"/>
                <a:gd name="T92" fmla="*/ 542 w 556"/>
                <a:gd name="T93" fmla="*/ 49 h 308"/>
                <a:gd name="T94" fmla="*/ 533 w 556"/>
                <a:gd name="T95" fmla="*/ 48 h 308"/>
                <a:gd name="T96" fmla="*/ 518 w 556"/>
                <a:gd name="T97" fmla="*/ 38 h 308"/>
                <a:gd name="T98" fmla="*/ 455 w 556"/>
                <a:gd name="T99" fmla="*/ 39 h 308"/>
                <a:gd name="T100" fmla="*/ 393 w 556"/>
                <a:gd name="T101" fmla="*/ 28 h 308"/>
                <a:gd name="T102" fmla="*/ 355 w 556"/>
                <a:gd name="T103" fmla="*/ 24 h 308"/>
                <a:gd name="T104" fmla="*/ 335 w 556"/>
                <a:gd name="T105" fmla="*/ 27 h 308"/>
                <a:gd name="T106" fmla="*/ 323 w 556"/>
                <a:gd name="T107" fmla="*/ 38 h 308"/>
                <a:gd name="T108" fmla="*/ 318 w 556"/>
                <a:gd name="T109" fmla="*/ 56 h 308"/>
                <a:gd name="T110" fmla="*/ 342 w 556"/>
                <a:gd name="T111" fmla="*/ 76 h 308"/>
                <a:gd name="T112" fmla="*/ 348 w 556"/>
                <a:gd name="T113" fmla="*/ 10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6" h="308">
                  <a:moveTo>
                    <a:pt x="348" y="104"/>
                  </a:moveTo>
                  <a:lnTo>
                    <a:pt x="344" y="97"/>
                  </a:lnTo>
                  <a:lnTo>
                    <a:pt x="338" y="92"/>
                  </a:lnTo>
                  <a:lnTo>
                    <a:pt x="332" y="86"/>
                  </a:lnTo>
                  <a:lnTo>
                    <a:pt x="327" y="80"/>
                  </a:lnTo>
                  <a:lnTo>
                    <a:pt x="320" y="76"/>
                  </a:lnTo>
                  <a:lnTo>
                    <a:pt x="313" y="73"/>
                  </a:lnTo>
                  <a:lnTo>
                    <a:pt x="306" y="73"/>
                  </a:lnTo>
                  <a:lnTo>
                    <a:pt x="297" y="76"/>
                  </a:lnTo>
                  <a:lnTo>
                    <a:pt x="296" y="79"/>
                  </a:lnTo>
                  <a:lnTo>
                    <a:pt x="294" y="83"/>
                  </a:lnTo>
                  <a:lnTo>
                    <a:pt x="293" y="87"/>
                  </a:lnTo>
                  <a:lnTo>
                    <a:pt x="291" y="92"/>
                  </a:lnTo>
                  <a:lnTo>
                    <a:pt x="304" y="102"/>
                  </a:lnTo>
                  <a:lnTo>
                    <a:pt x="297" y="106"/>
                  </a:lnTo>
                  <a:lnTo>
                    <a:pt x="287" y="104"/>
                  </a:lnTo>
                  <a:lnTo>
                    <a:pt x="277" y="100"/>
                  </a:lnTo>
                  <a:lnTo>
                    <a:pt x="267" y="97"/>
                  </a:lnTo>
                  <a:lnTo>
                    <a:pt x="248" y="95"/>
                  </a:lnTo>
                  <a:lnTo>
                    <a:pt x="226" y="95"/>
                  </a:lnTo>
                  <a:lnTo>
                    <a:pt x="205" y="97"/>
                  </a:lnTo>
                  <a:lnTo>
                    <a:pt x="184" y="102"/>
                  </a:lnTo>
                  <a:lnTo>
                    <a:pt x="164" y="109"/>
                  </a:lnTo>
                  <a:lnTo>
                    <a:pt x="146" y="119"/>
                  </a:lnTo>
                  <a:lnTo>
                    <a:pt x="129" y="131"/>
                  </a:lnTo>
                  <a:lnTo>
                    <a:pt x="115" y="148"/>
                  </a:lnTo>
                  <a:lnTo>
                    <a:pt x="119" y="154"/>
                  </a:lnTo>
                  <a:lnTo>
                    <a:pt x="125" y="158"/>
                  </a:lnTo>
                  <a:lnTo>
                    <a:pt x="129" y="162"/>
                  </a:lnTo>
                  <a:lnTo>
                    <a:pt x="127" y="169"/>
                  </a:lnTo>
                  <a:lnTo>
                    <a:pt x="118" y="167"/>
                  </a:lnTo>
                  <a:lnTo>
                    <a:pt x="106" y="165"/>
                  </a:lnTo>
                  <a:lnTo>
                    <a:pt x="96" y="165"/>
                  </a:lnTo>
                  <a:lnTo>
                    <a:pt x="85" y="167"/>
                  </a:lnTo>
                  <a:lnTo>
                    <a:pt x="75" y="169"/>
                  </a:lnTo>
                  <a:lnTo>
                    <a:pt x="65" y="174"/>
                  </a:lnTo>
                  <a:lnTo>
                    <a:pt x="57" y="178"/>
                  </a:lnTo>
                  <a:lnTo>
                    <a:pt x="48" y="183"/>
                  </a:lnTo>
                  <a:lnTo>
                    <a:pt x="36" y="200"/>
                  </a:lnTo>
                  <a:lnTo>
                    <a:pt x="27" y="219"/>
                  </a:lnTo>
                  <a:lnTo>
                    <a:pt x="24" y="236"/>
                  </a:lnTo>
                  <a:lnTo>
                    <a:pt x="23" y="250"/>
                  </a:lnTo>
                  <a:lnTo>
                    <a:pt x="24" y="264"/>
                  </a:lnTo>
                  <a:lnTo>
                    <a:pt x="27" y="274"/>
                  </a:lnTo>
                  <a:lnTo>
                    <a:pt x="29" y="281"/>
                  </a:lnTo>
                  <a:lnTo>
                    <a:pt x="30" y="284"/>
                  </a:lnTo>
                  <a:lnTo>
                    <a:pt x="34" y="272"/>
                  </a:lnTo>
                  <a:lnTo>
                    <a:pt x="38" y="263"/>
                  </a:lnTo>
                  <a:lnTo>
                    <a:pt x="43" y="254"/>
                  </a:lnTo>
                  <a:lnTo>
                    <a:pt x="47" y="246"/>
                  </a:lnTo>
                  <a:lnTo>
                    <a:pt x="53" y="239"/>
                  </a:lnTo>
                  <a:lnTo>
                    <a:pt x="60" y="232"/>
                  </a:lnTo>
                  <a:lnTo>
                    <a:pt x="70" y="226"/>
                  </a:lnTo>
                  <a:lnTo>
                    <a:pt x="79" y="222"/>
                  </a:lnTo>
                  <a:lnTo>
                    <a:pt x="75" y="241"/>
                  </a:lnTo>
                  <a:lnTo>
                    <a:pt x="78" y="256"/>
                  </a:lnTo>
                  <a:lnTo>
                    <a:pt x="84" y="265"/>
                  </a:lnTo>
                  <a:lnTo>
                    <a:pt x="89" y="274"/>
                  </a:lnTo>
                  <a:lnTo>
                    <a:pt x="96" y="260"/>
                  </a:lnTo>
                  <a:lnTo>
                    <a:pt x="105" y="246"/>
                  </a:lnTo>
                  <a:lnTo>
                    <a:pt x="115" y="233"/>
                  </a:lnTo>
                  <a:lnTo>
                    <a:pt x="126" y="222"/>
                  </a:lnTo>
                  <a:lnTo>
                    <a:pt x="135" y="226"/>
                  </a:lnTo>
                  <a:lnTo>
                    <a:pt x="140" y="241"/>
                  </a:lnTo>
                  <a:lnTo>
                    <a:pt x="144" y="260"/>
                  </a:lnTo>
                  <a:lnTo>
                    <a:pt x="149" y="274"/>
                  </a:lnTo>
                  <a:lnTo>
                    <a:pt x="159" y="268"/>
                  </a:lnTo>
                  <a:lnTo>
                    <a:pt x="164" y="261"/>
                  </a:lnTo>
                  <a:lnTo>
                    <a:pt x="170" y="254"/>
                  </a:lnTo>
                  <a:lnTo>
                    <a:pt x="177" y="250"/>
                  </a:lnTo>
                  <a:lnTo>
                    <a:pt x="176" y="263"/>
                  </a:lnTo>
                  <a:lnTo>
                    <a:pt x="167" y="275"/>
                  </a:lnTo>
                  <a:lnTo>
                    <a:pt x="159" y="287"/>
                  </a:lnTo>
                  <a:lnTo>
                    <a:pt x="152" y="292"/>
                  </a:lnTo>
                  <a:lnTo>
                    <a:pt x="142" y="285"/>
                  </a:lnTo>
                  <a:lnTo>
                    <a:pt x="135" y="274"/>
                  </a:lnTo>
                  <a:lnTo>
                    <a:pt x="130" y="261"/>
                  </a:lnTo>
                  <a:lnTo>
                    <a:pt x="127" y="248"/>
                  </a:lnTo>
                  <a:lnTo>
                    <a:pt x="116" y="261"/>
                  </a:lnTo>
                  <a:lnTo>
                    <a:pt x="109" y="274"/>
                  </a:lnTo>
                  <a:lnTo>
                    <a:pt x="101" y="288"/>
                  </a:lnTo>
                  <a:lnTo>
                    <a:pt x="89" y="298"/>
                  </a:lnTo>
                  <a:lnTo>
                    <a:pt x="81" y="295"/>
                  </a:lnTo>
                  <a:lnTo>
                    <a:pt x="72" y="287"/>
                  </a:lnTo>
                  <a:lnTo>
                    <a:pt x="64" y="274"/>
                  </a:lnTo>
                  <a:lnTo>
                    <a:pt x="58" y="260"/>
                  </a:lnTo>
                  <a:lnTo>
                    <a:pt x="50" y="267"/>
                  </a:lnTo>
                  <a:lnTo>
                    <a:pt x="43" y="281"/>
                  </a:lnTo>
                  <a:lnTo>
                    <a:pt x="34" y="296"/>
                  </a:lnTo>
                  <a:lnTo>
                    <a:pt x="27" y="308"/>
                  </a:lnTo>
                  <a:lnTo>
                    <a:pt x="9" y="287"/>
                  </a:lnTo>
                  <a:lnTo>
                    <a:pt x="0" y="258"/>
                  </a:lnTo>
                  <a:lnTo>
                    <a:pt x="0" y="226"/>
                  </a:lnTo>
                  <a:lnTo>
                    <a:pt x="10" y="192"/>
                  </a:lnTo>
                  <a:lnTo>
                    <a:pt x="16" y="182"/>
                  </a:lnTo>
                  <a:lnTo>
                    <a:pt x="24" y="174"/>
                  </a:lnTo>
                  <a:lnTo>
                    <a:pt x="33" y="165"/>
                  </a:lnTo>
                  <a:lnTo>
                    <a:pt x="44" y="157"/>
                  </a:lnTo>
                  <a:lnTo>
                    <a:pt x="54" y="151"/>
                  </a:lnTo>
                  <a:lnTo>
                    <a:pt x="67" y="147"/>
                  </a:lnTo>
                  <a:lnTo>
                    <a:pt x="78" y="144"/>
                  </a:lnTo>
                  <a:lnTo>
                    <a:pt x="89" y="144"/>
                  </a:lnTo>
                  <a:lnTo>
                    <a:pt x="98" y="131"/>
                  </a:lnTo>
                  <a:lnTo>
                    <a:pt x="108" y="120"/>
                  </a:lnTo>
                  <a:lnTo>
                    <a:pt x="118" y="110"/>
                  </a:lnTo>
                  <a:lnTo>
                    <a:pt x="130" y="102"/>
                  </a:lnTo>
                  <a:lnTo>
                    <a:pt x="142" y="95"/>
                  </a:lnTo>
                  <a:lnTo>
                    <a:pt x="154" y="87"/>
                  </a:lnTo>
                  <a:lnTo>
                    <a:pt x="168" y="83"/>
                  </a:lnTo>
                  <a:lnTo>
                    <a:pt x="183" y="79"/>
                  </a:lnTo>
                  <a:lnTo>
                    <a:pt x="190" y="78"/>
                  </a:lnTo>
                  <a:lnTo>
                    <a:pt x="197" y="78"/>
                  </a:lnTo>
                  <a:lnTo>
                    <a:pt x="207" y="78"/>
                  </a:lnTo>
                  <a:lnTo>
                    <a:pt x="217" y="78"/>
                  </a:lnTo>
                  <a:lnTo>
                    <a:pt x="228" y="78"/>
                  </a:lnTo>
                  <a:lnTo>
                    <a:pt x="241" y="79"/>
                  </a:lnTo>
                  <a:lnTo>
                    <a:pt x="253" y="80"/>
                  </a:lnTo>
                  <a:lnTo>
                    <a:pt x="267" y="83"/>
                  </a:lnTo>
                  <a:lnTo>
                    <a:pt x="269" y="76"/>
                  </a:lnTo>
                  <a:lnTo>
                    <a:pt x="274" y="61"/>
                  </a:lnTo>
                  <a:lnTo>
                    <a:pt x="283" y="42"/>
                  </a:lnTo>
                  <a:lnTo>
                    <a:pt x="299" y="22"/>
                  </a:lnTo>
                  <a:lnTo>
                    <a:pt x="307" y="17"/>
                  </a:lnTo>
                  <a:lnTo>
                    <a:pt x="315" y="13"/>
                  </a:lnTo>
                  <a:lnTo>
                    <a:pt x="325" y="10"/>
                  </a:lnTo>
                  <a:lnTo>
                    <a:pt x="335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66" y="7"/>
                  </a:lnTo>
                  <a:lnTo>
                    <a:pt x="378" y="8"/>
                  </a:lnTo>
                  <a:lnTo>
                    <a:pt x="400" y="13"/>
                  </a:lnTo>
                  <a:lnTo>
                    <a:pt x="424" y="20"/>
                  </a:lnTo>
                  <a:lnTo>
                    <a:pt x="451" y="27"/>
                  </a:lnTo>
                  <a:lnTo>
                    <a:pt x="477" y="31"/>
                  </a:lnTo>
                  <a:lnTo>
                    <a:pt x="501" y="32"/>
                  </a:lnTo>
                  <a:lnTo>
                    <a:pt x="522" y="30"/>
                  </a:lnTo>
                  <a:lnTo>
                    <a:pt x="540" y="18"/>
                  </a:lnTo>
                  <a:lnTo>
                    <a:pt x="554" y="0"/>
                  </a:lnTo>
                  <a:lnTo>
                    <a:pt x="556" y="10"/>
                  </a:lnTo>
                  <a:lnTo>
                    <a:pt x="552" y="30"/>
                  </a:lnTo>
                  <a:lnTo>
                    <a:pt x="542" y="49"/>
                  </a:lnTo>
                  <a:lnTo>
                    <a:pt x="530" y="62"/>
                  </a:lnTo>
                  <a:lnTo>
                    <a:pt x="529" y="58"/>
                  </a:lnTo>
                  <a:lnTo>
                    <a:pt x="533" y="48"/>
                  </a:lnTo>
                  <a:lnTo>
                    <a:pt x="537" y="38"/>
                  </a:lnTo>
                  <a:lnTo>
                    <a:pt x="539" y="34"/>
                  </a:lnTo>
                  <a:lnTo>
                    <a:pt x="518" y="38"/>
                  </a:lnTo>
                  <a:lnTo>
                    <a:pt x="498" y="41"/>
                  </a:lnTo>
                  <a:lnTo>
                    <a:pt x="477" y="41"/>
                  </a:lnTo>
                  <a:lnTo>
                    <a:pt x="455" y="39"/>
                  </a:lnTo>
                  <a:lnTo>
                    <a:pt x="434" y="35"/>
                  </a:lnTo>
                  <a:lnTo>
                    <a:pt x="414" y="32"/>
                  </a:lnTo>
                  <a:lnTo>
                    <a:pt x="393" y="28"/>
                  </a:lnTo>
                  <a:lnTo>
                    <a:pt x="373" y="24"/>
                  </a:lnTo>
                  <a:lnTo>
                    <a:pt x="364" y="24"/>
                  </a:lnTo>
                  <a:lnTo>
                    <a:pt x="355" y="24"/>
                  </a:lnTo>
                  <a:lnTo>
                    <a:pt x="348" y="24"/>
                  </a:lnTo>
                  <a:lnTo>
                    <a:pt x="341" y="25"/>
                  </a:lnTo>
                  <a:lnTo>
                    <a:pt x="335" y="27"/>
                  </a:lnTo>
                  <a:lnTo>
                    <a:pt x="330" y="30"/>
                  </a:lnTo>
                  <a:lnTo>
                    <a:pt x="325" y="34"/>
                  </a:lnTo>
                  <a:lnTo>
                    <a:pt x="323" y="38"/>
                  </a:lnTo>
                  <a:lnTo>
                    <a:pt x="320" y="46"/>
                  </a:lnTo>
                  <a:lnTo>
                    <a:pt x="318" y="52"/>
                  </a:lnTo>
                  <a:lnTo>
                    <a:pt x="318" y="56"/>
                  </a:lnTo>
                  <a:lnTo>
                    <a:pt x="320" y="62"/>
                  </a:lnTo>
                  <a:lnTo>
                    <a:pt x="331" y="69"/>
                  </a:lnTo>
                  <a:lnTo>
                    <a:pt x="342" y="76"/>
                  </a:lnTo>
                  <a:lnTo>
                    <a:pt x="352" y="87"/>
                  </a:lnTo>
                  <a:lnTo>
                    <a:pt x="361" y="103"/>
                  </a:lnTo>
                  <a:lnTo>
                    <a:pt x="348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4" name="Freeform 36"/>
            <p:cNvSpPr>
              <a:spLocks/>
            </p:cNvSpPr>
            <p:nvPr/>
          </p:nvSpPr>
          <p:spPr bwMode="auto">
            <a:xfrm>
              <a:off x="4789" y="65"/>
              <a:ext cx="125" cy="71"/>
            </a:xfrm>
            <a:custGeom>
              <a:avLst/>
              <a:gdLst>
                <a:gd name="T0" fmla="*/ 94 w 125"/>
                <a:gd name="T1" fmla="*/ 18 h 71"/>
                <a:gd name="T2" fmla="*/ 102 w 125"/>
                <a:gd name="T3" fmla="*/ 17 h 71"/>
                <a:gd name="T4" fmla="*/ 108 w 125"/>
                <a:gd name="T5" fmla="*/ 14 h 71"/>
                <a:gd name="T6" fmla="*/ 115 w 125"/>
                <a:gd name="T7" fmla="*/ 10 h 71"/>
                <a:gd name="T8" fmla="*/ 125 w 125"/>
                <a:gd name="T9" fmla="*/ 1 h 71"/>
                <a:gd name="T10" fmla="*/ 123 w 125"/>
                <a:gd name="T11" fmla="*/ 8 h 71"/>
                <a:gd name="T12" fmla="*/ 116 w 125"/>
                <a:gd name="T13" fmla="*/ 23 h 71"/>
                <a:gd name="T14" fmla="*/ 106 w 125"/>
                <a:gd name="T15" fmla="*/ 38 h 71"/>
                <a:gd name="T16" fmla="*/ 96 w 125"/>
                <a:gd name="T17" fmla="*/ 49 h 71"/>
                <a:gd name="T18" fmla="*/ 104 w 125"/>
                <a:gd name="T19" fmla="*/ 52 h 71"/>
                <a:gd name="T20" fmla="*/ 111 w 125"/>
                <a:gd name="T21" fmla="*/ 56 h 71"/>
                <a:gd name="T22" fmla="*/ 115 w 125"/>
                <a:gd name="T23" fmla="*/ 62 h 71"/>
                <a:gd name="T24" fmla="*/ 116 w 125"/>
                <a:gd name="T25" fmla="*/ 64 h 71"/>
                <a:gd name="T26" fmla="*/ 109 w 125"/>
                <a:gd name="T27" fmla="*/ 64 h 71"/>
                <a:gd name="T28" fmla="*/ 101 w 125"/>
                <a:gd name="T29" fmla="*/ 64 h 71"/>
                <a:gd name="T30" fmla="*/ 94 w 125"/>
                <a:gd name="T31" fmla="*/ 64 h 71"/>
                <a:gd name="T32" fmla="*/ 85 w 125"/>
                <a:gd name="T33" fmla="*/ 65 h 71"/>
                <a:gd name="T34" fmla="*/ 77 w 125"/>
                <a:gd name="T35" fmla="*/ 66 h 71"/>
                <a:gd name="T36" fmla="*/ 68 w 125"/>
                <a:gd name="T37" fmla="*/ 68 h 71"/>
                <a:gd name="T38" fmla="*/ 60 w 125"/>
                <a:gd name="T39" fmla="*/ 69 h 71"/>
                <a:gd name="T40" fmla="*/ 51 w 125"/>
                <a:gd name="T41" fmla="*/ 71 h 71"/>
                <a:gd name="T42" fmla="*/ 58 w 125"/>
                <a:gd name="T43" fmla="*/ 62 h 71"/>
                <a:gd name="T44" fmla="*/ 68 w 125"/>
                <a:gd name="T45" fmla="*/ 54 h 71"/>
                <a:gd name="T46" fmla="*/ 80 w 125"/>
                <a:gd name="T47" fmla="*/ 47 h 71"/>
                <a:gd name="T48" fmla="*/ 89 w 125"/>
                <a:gd name="T49" fmla="*/ 40 h 71"/>
                <a:gd name="T50" fmla="*/ 81 w 125"/>
                <a:gd name="T51" fmla="*/ 38 h 71"/>
                <a:gd name="T52" fmla="*/ 70 w 125"/>
                <a:gd name="T53" fmla="*/ 34 h 71"/>
                <a:gd name="T54" fmla="*/ 58 w 125"/>
                <a:gd name="T55" fmla="*/ 28 h 71"/>
                <a:gd name="T56" fmla="*/ 46 w 125"/>
                <a:gd name="T57" fmla="*/ 23 h 71"/>
                <a:gd name="T58" fmla="*/ 34 w 125"/>
                <a:gd name="T59" fmla="*/ 17 h 71"/>
                <a:gd name="T60" fmla="*/ 22 w 125"/>
                <a:gd name="T61" fmla="*/ 11 h 71"/>
                <a:gd name="T62" fmla="*/ 12 w 125"/>
                <a:gd name="T63" fmla="*/ 8 h 71"/>
                <a:gd name="T64" fmla="*/ 2 w 125"/>
                <a:gd name="T65" fmla="*/ 8 h 71"/>
                <a:gd name="T66" fmla="*/ 0 w 125"/>
                <a:gd name="T67" fmla="*/ 6 h 71"/>
                <a:gd name="T68" fmla="*/ 2 w 125"/>
                <a:gd name="T69" fmla="*/ 4 h 71"/>
                <a:gd name="T70" fmla="*/ 3 w 125"/>
                <a:gd name="T71" fmla="*/ 3 h 71"/>
                <a:gd name="T72" fmla="*/ 6 w 125"/>
                <a:gd name="T73" fmla="*/ 1 h 71"/>
                <a:gd name="T74" fmla="*/ 19 w 125"/>
                <a:gd name="T75" fmla="*/ 0 h 71"/>
                <a:gd name="T76" fmla="*/ 30 w 125"/>
                <a:gd name="T77" fmla="*/ 3 h 71"/>
                <a:gd name="T78" fmla="*/ 40 w 125"/>
                <a:gd name="T79" fmla="*/ 6 h 71"/>
                <a:gd name="T80" fmla="*/ 50 w 125"/>
                <a:gd name="T81" fmla="*/ 11 h 71"/>
                <a:gd name="T82" fmla="*/ 61 w 125"/>
                <a:gd name="T83" fmla="*/ 16 h 71"/>
                <a:gd name="T84" fmla="*/ 71 w 125"/>
                <a:gd name="T85" fmla="*/ 18 h 71"/>
                <a:gd name="T86" fmla="*/ 82 w 125"/>
                <a:gd name="T87" fmla="*/ 20 h 71"/>
                <a:gd name="T88" fmla="*/ 94 w 125"/>
                <a:gd name="T89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5" h="71">
                  <a:moveTo>
                    <a:pt x="94" y="18"/>
                  </a:moveTo>
                  <a:lnTo>
                    <a:pt x="102" y="17"/>
                  </a:lnTo>
                  <a:lnTo>
                    <a:pt x="108" y="14"/>
                  </a:lnTo>
                  <a:lnTo>
                    <a:pt x="115" y="10"/>
                  </a:lnTo>
                  <a:lnTo>
                    <a:pt x="125" y="1"/>
                  </a:lnTo>
                  <a:lnTo>
                    <a:pt x="123" y="8"/>
                  </a:lnTo>
                  <a:lnTo>
                    <a:pt x="116" y="23"/>
                  </a:lnTo>
                  <a:lnTo>
                    <a:pt x="106" y="38"/>
                  </a:lnTo>
                  <a:lnTo>
                    <a:pt x="96" y="49"/>
                  </a:lnTo>
                  <a:lnTo>
                    <a:pt x="104" y="52"/>
                  </a:lnTo>
                  <a:lnTo>
                    <a:pt x="111" y="56"/>
                  </a:lnTo>
                  <a:lnTo>
                    <a:pt x="115" y="62"/>
                  </a:lnTo>
                  <a:lnTo>
                    <a:pt x="116" y="64"/>
                  </a:lnTo>
                  <a:lnTo>
                    <a:pt x="109" y="64"/>
                  </a:lnTo>
                  <a:lnTo>
                    <a:pt x="101" y="64"/>
                  </a:lnTo>
                  <a:lnTo>
                    <a:pt x="94" y="64"/>
                  </a:lnTo>
                  <a:lnTo>
                    <a:pt x="85" y="65"/>
                  </a:lnTo>
                  <a:lnTo>
                    <a:pt x="77" y="66"/>
                  </a:lnTo>
                  <a:lnTo>
                    <a:pt x="68" y="68"/>
                  </a:lnTo>
                  <a:lnTo>
                    <a:pt x="60" y="69"/>
                  </a:lnTo>
                  <a:lnTo>
                    <a:pt x="51" y="71"/>
                  </a:lnTo>
                  <a:lnTo>
                    <a:pt x="58" y="62"/>
                  </a:lnTo>
                  <a:lnTo>
                    <a:pt x="68" y="54"/>
                  </a:lnTo>
                  <a:lnTo>
                    <a:pt x="80" y="47"/>
                  </a:lnTo>
                  <a:lnTo>
                    <a:pt x="89" y="40"/>
                  </a:lnTo>
                  <a:lnTo>
                    <a:pt x="81" y="38"/>
                  </a:lnTo>
                  <a:lnTo>
                    <a:pt x="70" y="34"/>
                  </a:lnTo>
                  <a:lnTo>
                    <a:pt x="58" y="28"/>
                  </a:lnTo>
                  <a:lnTo>
                    <a:pt x="46" y="23"/>
                  </a:lnTo>
                  <a:lnTo>
                    <a:pt x="34" y="17"/>
                  </a:lnTo>
                  <a:lnTo>
                    <a:pt x="22" y="11"/>
                  </a:lnTo>
                  <a:lnTo>
                    <a:pt x="12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19" y="0"/>
                  </a:lnTo>
                  <a:lnTo>
                    <a:pt x="30" y="3"/>
                  </a:lnTo>
                  <a:lnTo>
                    <a:pt x="40" y="6"/>
                  </a:lnTo>
                  <a:lnTo>
                    <a:pt x="50" y="11"/>
                  </a:lnTo>
                  <a:lnTo>
                    <a:pt x="61" y="16"/>
                  </a:lnTo>
                  <a:lnTo>
                    <a:pt x="71" y="18"/>
                  </a:lnTo>
                  <a:lnTo>
                    <a:pt x="82" y="20"/>
                  </a:lnTo>
                  <a:lnTo>
                    <a:pt x="9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5" name="Freeform 37"/>
            <p:cNvSpPr>
              <a:spLocks/>
            </p:cNvSpPr>
            <p:nvPr/>
          </p:nvSpPr>
          <p:spPr bwMode="auto">
            <a:xfrm>
              <a:off x="4712" y="88"/>
              <a:ext cx="205" cy="113"/>
            </a:xfrm>
            <a:custGeom>
              <a:avLst/>
              <a:gdLst>
                <a:gd name="T0" fmla="*/ 97 w 205"/>
                <a:gd name="T1" fmla="*/ 49 h 113"/>
                <a:gd name="T2" fmla="*/ 104 w 205"/>
                <a:gd name="T3" fmla="*/ 67 h 113"/>
                <a:gd name="T4" fmla="*/ 113 w 205"/>
                <a:gd name="T5" fmla="*/ 80 h 113"/>
                <a:gd name="T6" fmla="*/ 121 w 205"/>
                <a:gd name="T7" fmla="*/ 90 h 113"/>
                <a:gd name="T8" fmla="*/ 134 w 205"/>
                <a:gd name="T9" fmla="*/ 98 h 113"/>
                <a:gd name="T10" fmla="*/ 142 w 205"/>
                <a:gd name="T11" fmla="*/ 100 h 113"/>
                <a:gd name="T12" fmla="*/ 149 w 205"/>
                <a:gd name="T13" fmla="*/ 100 h 113"/>
                <a:gd name="T14" fmla="*/ 155 w 205"/>
                <a:gd name="T15" fmla="*/ 100 h 113"/>
                <a:gd name="T16" fmla="*/ 159 w 205"/>
                <a:gd name="T17" fmla="*/ 98 h 113"/>
                <a:gd name="T18" fmla="*/ 164 w 205"/>
                <a:gd name="T19" fmla="*/ 98 h 113"/>
                <a:gd name="T20" fmla="*/ 168 w 205"/>
                <a:gd name="T21" fmla="*/ 96 h 113"/>
                <a:gd name="T22" fmla="*/ 172 w 205"/>
                <a:gd name="T23" fmla="*/ 94 h 113"/>
                <a:gd name="T24" fmla="*/ 176 w 205"/>
                <a:gd name="T25" fmla="*/ 91 h 113"/>
                <a:gd name="T26" fmla="*/ 185 w 205"/>
                <a:gd name="T27" fmla="*/ 86 h 113"/>
                <a:gd name="T28" fmla="*/ 192 w 205"/>
                <a:gd name="T29" fmla="*/ 79 h 113"/>
                <a:gd name="T30" fmla="*/ 198 w 205"/>
                <a:gd name="T31" fmla="*/ 72 h 113"/>
                <a:gd name="T32" fmla="*/ 205 w 205"/>
                <a:gd name="T33" fmla="*/ 66 h 113"/>
                <a:gd name="T34" fmla="*/ 200 w 205"/>
                <a:gd name="T35" fmla="*/ 80 h 113"/>
                <a:gd name="T36" fmla="*/ 195 w 205"/>
                <a:gd name="T37" fmla="*/ 89 h 113"/>
                <a:gd name="T38" fmla="*/ 189 w 205"/>
                <a:gd name="T39" fmla="*/ 96 h 113"/>
                <a:gd name="T40" fmla="*/ 182 w 205"/>
                <a:gd name="T41" fmla="*/ 103 h 113"/>
                <a:gd name="T42" fmla="*/ 171 w 205"/>
                <a:gd name="T43" fmla="*/ 108 h 113"/>
                <a:gd name="T44" fmla="*/ 158 w 205"/>
                <a:gd name="T45" fmla="*/ 113 h 113"/>
                <a:gd name="T46" fmla="*/ 145 w 205"/>
                <a:gd name="T47" fmla="*/ 113 h 113"/>
                <a:gd name="T48" fmla="*/ 133 w 205"/>
                <a:gd name="T49" fmla="*/ 111 h 113"/>
                <a:gd name="T50" fmla="*/ 120 w 205"/>
                <a:gd name="T51" fmla="*/ 107 h 113"/>
                <a:gd name="T52" fmla="*/ 108 w 205"/>
                <a:gd name="T53" fmla="*/ 101 h 113"/>
                <a:gd name="T54" fmla="*/ 97 w 205"/>
                <a:gd name="T55" fmla="*/ 94 h 113"/>
                <a:gd name="T56" fmla="*/ 87 w 205"/>
                <a:gd name="T57" fmla="*/ 84 h 113"/>
                <a:gd name="T58" fmla="*/ 82 w 205"/>
                <a:gd name="T59" fmla="*/ 76 h 113"/>
                <a:gd name="T60" fmla="*/ 77 w 205"/>
                <a:gd name="T61" fmla="*/ 69 h 113"/>
                <a:gd name="T62" fmla="*/ 75 w 205"/>
                <a:gd name="T63" fmla="*/ 62 h 113"/>
                <a:gd name="T64" fmla="*/ 73 w 205"/>
                <a:gd name="T65" fmla="*/ 53 h 113"/>
                <a:gd name="T66" fmla="*/ 69 w 205"/>
                <a:gd name="T67" fmla="*/ 46 h 113"/>
                <a:gd name="T68" fmla="*/ 65 w 205"/>
                <a:gd name="T69" fmla="*/ 38 h 113"/>
                <a:gd name="T70" fmla="*/ 56 w 205"/>
                <a:gd name="T71" fmla="*/ 29 h 113"/>
                <a:gd name="T72" fmla="*/ 43 w 205"/>
                <a:gd name="T73" fmla="*/ 19 h 113"/>
                <a:gd name="T74" fmla="*/ 38 w 205"/>
                <a:gd name="T75" fmla="*/ 18 h 113"/>
                <a:gd name="T76" fmla="*/ 31 w 205"/>
                <a:gd name="T77" fmla="*/ 17 h 113"/>
                <a:gd name="T78" fmla="*/ 22 w 205"/>
                <a:gd name="T79" fmla="*/ 14 h 113"/>
                <a:gd name="T80" fmla="*/ 15 w 205"/>
                <a:gd name="T81" fmla="*/ 12 h 113"/>
                <a:gd name="T82" fmla="*/ 8 w 205"/>
                <a:gd name="T83" fmla="*/ 9 h 113"/>
                <a:gd name="T84" fmla="*/ 2 w 205"/>
                <a:gd name="T85" fmla="*/ 8 h 113"/>
                <a:gd name="T86" fmla="*/ 0 w 205"/>
                <a:gd name="T87" fmla="*/ 7 h 113"/>
                <a:gd name="T88" fmla="*/ 0 w 205"/>
                <a:gd name="T89" fmla="*/ 5 h 113"/>
                <a:gd name="T90" fmla="*/ 11 w 205"/>
                <a:gd name="T91" fmla="*/ 1 h 113"/>
                <a:gd name="T92" fmla="*/ 24 w 205"/>
                <a:gd name="T93" fmla="*/ 0 h 113"/>
                <a:gd name="T94" fmla="*/ 35 w 205"/>
                <a:gd name="T95" fmla="*/ 0 h 113"/>
                <a:gd name="T96" fmla="*/ 46 w 205"/>
                <a:gd name="T97" fmla="*/ 2 h 113"/>
                <a:gd name="T98" fmla="*/ 58 w 205"/>
                <a:gd name="T99" fmla="*/ 5 h 113"/>
                <a:gd name="T100" fmla="*/ 66 w 205"/>
                <a:gd name="T101" fmla="*/ 11 h 113"/>
                <a:gd name="T102" fmla="*/ 75 w 205"/>
                <a:gd name="T103" fmla="*/ 17 h 113"/>
                <a:gd name="T104" fmla="*/ 82 w 205"/>
                <a:gd name="T105" fmla="*/ 24 h 113"/>
                <a:gd name="T106" fmla="*/ 90 w 205"/>
                <a:gd name="T107" fmla="*/ 36 h 113"/>
                <a:gd name="T108" fmla="*/ 96 w 205"/>
                <a:gd name="T109" fmla="*/ 43 h 113"/>
                <a:gd name="T110" fmla="*/ 97 w 205"/>
                <a:gd name="T111" fmla="*/ 48 h 113"/>
                <a:gd name="T112" fmla="*/ 97 w 205"/>
                <a:gd name="T113" fmla="*/ 4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113">
                  <a:moveTo>
                    <a:pt x="97" y="49"/>
                  </a:moveTo>
                  <a:lnTo>
                    <a:pt x="104" y="67"/>
                  </a:lnTo>
                  <a:lnTo>
                    <a:pt x="113" y="80"/>
                  </a:lnTo>
                  <a:lnTo>
                    <a:pt x="121" y="90"/>
                  </a:lnTo>
                  <a:lnTo>
                    <a:pt x="134" y="98"/>
                  </a:lnTo>
                  <a:lnTo>
                    <a:pt x="142" y="100"/>
                  </a:lnTo>
                  <a:lnTo>
                    <a:pt x="149" y="100"/>
                  </a:lnTo>
                  <a:lnTo>
                    <a:pt x="155" y="100"/>
                  </a:lnTo>
                  <a:lnTo>
                    <a:pt x="159" y="98"/>
                  </a:lnTo>
                  <a:lnTo>
                    <a:pt x="164" y="98"/>
                  </a:lnTo>
                  <a:lnTo>
                    <a:pt x="168" y="96"/>
                  </a:lnTo>
                  <a:lnTo>
                    <a:pt x="172" y="94"/>
                  </a:lnTo>
                  <a:lnTo>
                    <a:pt x="176" y="91"/>
                  </a:lnTo>
                  <a:lnTo>
                    <a:pt x="185" y="86"/>
                  </a:lnTo>
                  <a:lnTo>
                    <a:pt x="192" y="79"/>
                  </a:lnTo>
                  <a:lnTo>
                    <a:pt x="198" y="72"/>
                  </a:lnTo>
                  <a:lnTo>
                    <a:pt x="205" y="66"/>
                  </a:lnTo>
                  <a:lnTo>
                    <a:pt x="200" y="80"/>
                  </a:lnTo>
                  <a:lnTo>
                    <a:pt x="195" y="89"/>
                  </a:lnTo>
                  <a:lnTo>
                    <a:pt x="189" y="96"/>
                  </a:lnTo>
                  <a:lnTo>
                    <a:pt x="182" y="103"/>
                  </a:lnTo>
                  <a:lnTo>
                    <a:pt x="171" y="108"/>
                  </a:lnTo>
                  <a:lnTo>
                    <a:pt x="158" y="113"/>
                  </a:lnTo>
                  <a:lnTo>
                    <a:pt x="145" y="113"/>
                  </a:lnTo>
                  <a:lnTo>
                    <a:pt x="133" y="111"/>
                  </a:lnTo>
                  <a:lnTo>
                    <a:pt x="120" y="107"/>
                  </a:lnTo>
                  <a:lnTo>
                    <a:pt x="108" y="101"/>
                  </a:lnTo>
                  <a:lnTo>
                    <a:pt x="97" y="94"/>
                  </a:lnTo>
                  <a:lnTo>
                    <a:pt x="87" y="84"/>
                  </a:lnTo>
                  <a:lnTo>
                    <a:pt x="82" y="76"/>
                  </a:lnTo>
                  <a:lnTo>
                    <a:pt x="77" y="69"/>
                  </a:lnTo>
                  <a:lnTo>
                    <a:pt x="75" y="62"/>
                  </a:lnTo>
                  <a:lnTo>
                    <a:pt x="73" y="53"/>
                  </a:lnTo>
                  <a:lnTo>
                    <a:pt x="69" y="46"/>
                  </a:lnTo>
                  <a:lnTo>
                    <a:pt x="65" y="38"/>
                  </a:lnTo>
                  <a:lnTo>
                    <a:pt x="56" y="29"/>
                  </a:lnTo>
                  <a:lnTo>
                    <a:pt x="43" y="19"/>
                  </a:lnTo>
                  <a:lnTo>
                    <a:pt x="38" y="18"/>
                  </a:lnTo>
                  <a:lnTo>
                    <a:pt x="31" y="17"/>
                  </a:lnTo>
                  <a:lnTo>
                    <a:pt x="22" y="14"/>
                  </a:lnTo>
                  <a:lnTo>
                    <a:pt x="15" y="12"/>
                  </a:lnTo>
                  <a:lnTo>
                    <a:pt x="8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11" y="1"/>
                  </a:lnTo>
                  <a:lnTo>
                    <a:pt x="24" y="0"/>
                  </a:lnTo>
                  <a:lnTo>
                    <a:pt x="35" y="0"/>
                  </a:lnTo>
                  <a:lnTo>
                    <a:pt x="46" y="2"/>
                  </a:lnTo>
                  <a:lnTo>
                    <a:pt x="58" y="5"/>
                  </a:lnTo>
                  <a:lnTo>
                    <a:pt x="66" y="11"/>
                  </a:lnTo>
                  <a:lnTo>
                    <a:pt x="75" y="17"/>
                  </a:lnTo>
                  <a:lnTo>
                    <a:pt x="82" y="24"/>
                  </a:lnTo>
                  <a:lnTo>
                    <a:pt x="90" y="36"/>
                  </a:lnTo>
                  <a:lnTo>
                    <a:pt x="96" y="43"/>
                  </a:lnTo>
                  <a:lnTo>
                    <a:pt x="97" y="48"/>
                  </a:lnTo>
                  <a:lnTo>
                    <a:pt x="97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6" name="Freeform 38"/>
            <p:cNvSpPr>
              <a:spLocks/>
            </p:cNvSpPr>
            <p:nvPr/>
          </p:nvSpPr>
          <p:spPr bwMode="auto">
            <a:xfrm>
              <a:off x="4649" y="126"/>
              <a:ext cx="234" cy="281"/>
            </a:xfrm>
            <a:custGeom>
              <a:avLst/>
              <a:gdLst>
                <a:gd name="T0" fmla="*/ 132 w 234"/>
                <a:gd name="T1" fmla="*/ 137 h 281"/>
                <a:gd name="T2" fmla="*/ 159 w 234"/>
                <a:gd name="T3" fmla="*/ 141 h 281"/>
                <a:gd name="T4" fmla="*/ 181 w 234"/>
                <a:gd name="T5" fmla="*/ 137 h 281"/>
                <a:gd name="T6" fmla="*/ 200 w 234"/>
                <a:gd name="T7" fmla="*/ 124 h 281"/>
                <a:gd name="T8" fmla="*/ 214 w 234"/>
                <a:gd name="T9" fmla="*/ 104 h 281"/>
                <a:gd name="T10" fmla="*/ 198 w 234"/>
                <a:gd name="T11" fmla="*/ 108 h 281"/>
                <a:gd name="T12" fmla="*/ 184 w 234"/>
                <a:gd name="T13" fmla="*/ 103 h 281"/>
                <a:gd name="T14" fmla="*/ 170 w 234"/>
                <a:gd name="T15" fmla="*/ 93 h 281"/>
                <a:gd name="T16" fmla="*/ 159 w 234"/>
                <a:gd name="T17" fmla="*/ 83 h 281"/>
                <a:gd name="T18" fmla="*/ 167 w 234"/>
                <a:gd name="T19" fmla="*/ 87 h 281"/>
                <a:gd name="T20" fmla="*/ 188 w 234"/>
                <a:gd name="T21" fmla="*/ 93 h 281"/>
                <a:gd name="T22" fmla="*/ 212 w 234"/>
                <a:gd name="T23" fmla="*/ 93 h 281"/>
                <a:gd name="T24" fmla="*/ 234 w 234"/>
                <a:gd name="T25" fmla="*/ 77 h 281"/>
                <a:gd name="T26" fmla="*/ 232 w 234"/>
                <a:gd name="T27" fmla="*/ 100 h 281"/>
                <a:gd name="T28" fmla="*/ 225 w 234"/>
                <a:gd name="T29" fmla="*/ 117 h 281"/>
                <a:gd name="T30" fmla="*/ 208 w 234"/>
                <a:gd name="T31" fmla="*/ 138 h 281"/>
                <a:gd name="T32" fmla="*/ 187 w 234"/>
                <a:gd name="T33" fmla="*/ 152 h 281"/>
                <a:gd name="T34" fmla="*/ 163 w 234"/>
                <a:gd name="T35" fmla="*/ 161 h 281"/>
                <a:gd name="T36" fmla="*/ 136 w 234"/>
                <a:gd name="T37" fmla="*/ 161 h 281"/>
                <a:gd name="T38" fmla="*/ 136 w 234"/>
                <a:gd name="T39" fmla="*/ 196 h 281"/>
                <a:gd name="T40" fmla="*/ 123 w 234"/>
                <a:gd name="T41" fmla="*/ 229 h 281"/>
                <a:gd name="T42" fmla="*/ 104 w 234"/>
                <a:gd name="T43" fmla="*/ 258 h 281"/>
                <a:gd name="T44" fmla="*/ 78 w 234"/>
                <a:gd name="T45" fmla="*/ 281 h 281"/>
                <a:gd name="T46" fmla="*/ 91 w 234"/>
                <a:gd name="T47" fmla="*/ 250 h 281"/>
                <a:gd name="T48" fmla="*/ 104 w 234"/>
                <a:gd name="T49" fmla="*/ 193 h 281"/>
                <a:gd name="T50" fmla="*/ 104 w 234"/>
                <a:gd name="T51" fmla="*/ 147 h 281"/>
                <a:gd name="T52" fmla="*/ 88 w 234"/>
                <a:gd name="T53" fmla="*/ 104 h 281"/>
                <a:gd name="T54" fmla="*/ 63 w 234"/>
                <a:gd name="T55" fmla="*/ 67 h 281"/>
                <a:gd name="T56" fmla="*/ 33 w 234"/>
                <a:gd name="T57" fmla="*/ 32 h 281"/>
                <a:gd name="T58" fmla="*/ 13 w 234"/>
                <a:gd name="T59" fmla="*/ 12 h 281"/>
                <a:gd name="T60" fmla="*/ 0 w 234"/>
                <a:gd name="T61" fmla="*/ 0 h 281"/>
                <a:gd name="T62" fmla="*/ 36 w 234"/>
                <a:gd name="T63" fmla="*/ 12 h 281"/>
                <a:gd name="T64" fmla="*/ 68 w 234"/>
                <a:gd name="T65" fmla="*/ 35 h 281"/>
                <a:gd name="T66" fmla="*/ 94 w 234"/>
                <a:gd name="T67" fmla="*/ 63 h 281"/>
                <a:gd name="T68" fmla="*/ 114 w 234"/>
                <a:gd name="T69" fmla="*/ 9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4" h="281">
                  <a:moveTo>
                    <a:pt x="114" y="96"/>
                  </a:moveTo>
                  <a:lnTo>
                    <a:pt x="132" y="137"/>
                  </a:lnTo>
                  <a:lnTo>
                    <a:pt x="146" y="140"/>
                  </a:lnTo>
                  <a:lnTo>
                    <a:pt x="159" y="141"/>
                  </a:lnTo>
                  <a:lnTo>
                    <a:pt x="170" y="140"/>
                  </a:lnTo>
                  <a:lnTo>
                    <a:pt x="181" y="137"/>
                  </a:lnTo>
                  <a:lnTo>
                    <a:pt x="191" y="131"/>
                  </a:lnTo>
                  <a:lnTo>
                    <a:pt x="200" y="124"/>
                  </a:lnTo>
                  <a:lnTo>
                    <a:pt x="208" y="116"/>
                  </a:lnTo>
                  <a:lnTo>
                    <a:pt x="214" y="104"/>
                  </a:lnTo>
                  <a:lnTo>
                    <a:pt x="205" y="107"/>
                  </a:lnTo>
                  <a:lnTo>
                    <a:pt x="198" y="108"/>
                  </a:lnTo>
                  <a:lnTo>
                    <a:pt x="191" y="106"/>
                  </a:lnTo>
                  <a:lnTo>
                    <a:pt x="184" y="103"/>
                  </a:lnTo>
                  <a:lnTo>
                    <a:pt x="177" y="99"/>
                  </a:lnTo>
                  <a:lnTo>
                    <a:pt x="170" y="93"/>
                  </a:lnTo>
                  <a:lnTo>
                    <a:pt x="164" y="87"/>
                  </a:lnTo>
                  <a:lnTo>
                    <a:pt x="159" y="83"/>
                  </a:lnTo>
                  <a:lnTo>
                    <a:pt x="162" y="84"/>
                  </a:lnTo>
                  <a:lnTo>
                    <a:pt x="167" y="87"/>
                  </a:lnTo>
                  <a:lnTo>
                    <a:pt x="177" y="90"/>
                  </a:lnTo>
                  <a:lnTo>
                    <a:pt x="188" y="93"/>
                  </a:lnTo>
                  <a:lnTo>
                    <a:pt x="201" y="94"/>
                  </a:lnTo>
                  <a:lnTo>
                    <a:pt x="212" y="93"/>
                  </a:lnTo>
                  <a:lnTo>
                    <a:pt x="224" y="87"/>
                  </a:lnTo>
                  <a:lnTo>
                    <a:pt x="234" y="77"/>
                  </a:lnTo>
                  <a:lnTo>
                    <a:pt x="234" y="90"/>
                  </a:lnTo>
                  <a:lnTo>
                    <a:pt x="232" y="100"/>
                  </a:lnTo>
                  <a:lnTo>
                    <a:pt x="228" y="108"/>
                  </a:lnTo>
                  <a:lnTo>
                    <a:pt x="225" y="117"/>
                  </a:lnTo>
                  <a:lnTo>
                    <a:pt x="218" y="128"/>
                  </a:lnTo>
                  <a:lnTo>
                    <a:pt x="208" y="138"/>
                  </a:lnTo>
                  <a:lnTo>
                    <a:pt x="198" y="147"/>
                  </a:lnTo>
                  <a:lnTo>
                    <a:pt x="187" y="152"/>
                  </a:lnTo>
                  <a:lnTo>
                    <a:pt x="176" y="158"/>
                  </a:lnTo>
                  <a:lnTo>
                    <a:pt x="163" y="161"/>
                  </a:lnTo>
                  <a:lnTo>
                    <a:pt x="150" y="162"/>
                  </a:lnTo>
                  <a:lnTo>
                    <a:pt x="136" y="161"/>
                  </a:lnTo>
                  <a:lnTo>
                    <a:pt x="138" y="178"/>
                  </a:lnTo>
                  <a:lnTo>
                    <a:pt x="136" y="196"/>
                  </a:lnTo>
                  <a:lnTo>
                    <a:pt x="130" y="213"/>
                  </a:lnTo>
                  <a:lnTo>
                    <a:pt x="123" y="229"/>
                  </a:lnTo>
                  <a:lnTo>
                    <a:pt x="115" y="245"/>
                  </a:lnTo>
                  <a:lnTo>
                    <a:pt x="104" y="258"/>
                  </a:lnTo>
                  <a:lnTo>
                    <a:pt x="91" y="271"/>
                  </a:lnTo>
                  <a:lnTo>
                    <a:pt x="78" y="281"/>
                  </a:lnTo>
                  <a:lnTo>
                    <a:pt x="85" y="265"/>
                  </a:lnTo>
                  <a:lnTo>
                    <a:pt x="91" y="250"/>
                  </a:lnTo>
                  <a:lnTo>
                    <a:pt x="97" y="227"/>
                  </a:lnTo>
                  <a:lnTo>
                    <a:pt x="104" y="193"/>
                  </a:lnTo>
                  <a:lnTo>
                    <a:pt x="105" y="169"/>
                  </a:lnTo>
                  <a:lnTo>
                    <a:pt x="104" y="147"/>
                  </a:lnTo>
                  <a:lnTo>
                    <a:pt x="97" y="125"/>
                  </a:lnTo>
                  <a:lnTo>
                    <a:pt x="88" y="104"/>
                  </a:lnTo>
                  <a:lnTo>
                    <a:pt x="77" y="86"/>
                  </a:lnTo>
                  <a:lnTo>
                    <a:pt x="63" y="67"/>
                  </a:lnTo>
                  <a:lnTo>
                    <a:pt x="49" y="49"/>
                  </a:lnTo>
                  <a:lnTo>
                    <a:pt x="33" y="32"/>
                  </a:lnTo>
                  <a:lnTo>
                    <a:pt x="23" y="24"/>
                  </a:lnTo>
                  <a:lnTo>
                    <a:pt x="13" y="12"/>
                  </a:lnTo>
                  <a:lnTo>
                    <a:pt x="3" y="4"/>
                  </a:lnTo>
                  <a:lnTo>
                    <a:pt x="0" y="0"/>
                  </a:lnTo>
                  <a:lnTo>
                    <a:pt x="19" y="4"/>
                  </a:lnTo>
                  <a:lnTo>
                    <a:pt x="36" y="12"/>
                  </a:lnTo>
                  <a:lnTo>
                    <a:pt x="53" y="22"/>
                  </a:lnTo>
                  <a:lnTo>
                    <a:pt x="68" y="35"/>
                  </a:lnTo>
                  <a:lnTo>
                    <a:pt x="82" y="48"/>
                  </a:lnTo>
                  <a:lnTo>
                    <a:pt x="94" y="63"/>
                  </a:lnTo>
                  <a:lnTo>
                    <a:pt x="105" y="79"/>
                  </a:lnTo>
                  <a:lnTo>
                    <a:pt x="114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7" name="Freeform 39"/>
            <p:cNvSpPr>
              <a:spLocks/>
            </p:cNvSpPr>
            <p:nvPr/>
          </p:nvSpPr>
          <p:spPr bwMode="auto">
            <a:xfrm>
              <a:off x="4511" y="196"/>
              <a:ext cx="226" cy="315"/>
            </a:xfrm>
            <a:custGeom>
              <a:avLst/>
              <a:gdLst>
                <a:gd name="T0" fmla="*/ 80 w 226"/>
                <a:gd name="T1" fmla="*/ 38 h 315"/>
                <a:gd name="T2" fmla="*/ 92 w 226"/>
                <a:gd name="T3" fmla="*/ 12 h 315"/>
                <a:gd name="T4" fmla="*/ 100 w 226"/>
                <a:gd name="T5" fmla="*/ 10 h 315"/>
                <a:gd name="T6" fmla="*/ 109 w 226"/>
                <a:gd name="T7" fmla="*/ 36 h 315"/>
                <a:gd name="T8" fmla="*/ 121 w 226"/>
                <a:gd name="T9" fmla="*/ 62 h 315"/>
                <a:gd name="T10" fmla="*/ 137 w 226"/>
                <a:gd name="T11" fmla="*/ 82 h 315"/>
                <a:gd name="T12" fmla="*/ 148 w 226"/>
                <a:gd name="T13" fmla="*/ 84 h 315"/>
                <a:gd name="T14" fmla="*/ 158 w 226"/>
                <a:gd name="T15" fmla="*/ 75 h 315"/>
                <a:gd name="T16" fmla="*/ 170 w 226"/>
                <a:gd name="T17" fmla="*/ 72 h 315"/>
                <a:gd name="T18" fmla="*/ 184 w 226"/>
                <a:gd name="T19" fmla="*/ 74 h 315"/>
                <a:gd name="T20" fmla="*/ 209 w 226"/>
                <a:gd name="T21" fmla="*/ 85 h 315"/>
                <a:gd name="T22" fmla="*/ 218 w 226"/>
                <a:gd name="T23" fmla="*/ 125 h 315"/>
                <a:gd name="T24" fmla="*/ 205 w 226"/>
                <a:gd name="T25" fmla="*/ 164 h 315"/>
                <a:gd name="T26" fmla="*/ 194 w 226"/>
                <a:gd name="T27" fmla="*/ 195 h 315"/>
                <a:gd name="T28" fmla="*/ 198 w 226"/>
                <a:gd name="T29" fmla="*/ 242 h 315"/>
                <a:gd name="T30" fmla="*/ 212 w 226"/>
                <a:gd name="T31" fmla="*/ 288 h 315"/>
                <a:gd name="T32" fmla="*/ 223 w 226"/>
                <a:gd name="T33" fmla="*/ 310 h 315"/>
                <a:gd name="T34" fmla="*/ 213 w 226"/>
                <a:gd name="T35" fmla="*/ 314 h 315"/>
                <a:gd name="T36" fmla="*/ 195 w 226"/>
                <a:gd name="T37" fmla="*/ 287 h 315"/>
                <a:gd name="T38" fmla="*/ 178 w 226"/>
                <a:gd name="T39" fmla="*/ 228 h 315"/>
                <a:gd name="T40" fmla="*/ 185 w 226"/>
                <a:gd name="T41" fmla="*/ 173 h 315"/>
                <a:gd name="T42" fmla="*/ 201 w 226"/>
                <a:gd name="T43" fmla="*/ 125 h 315"/>
                <a:gd name="T44" fmla="*/ 189 w 226"/>
                <a:gd name="T45" fmla="*/ 96 h 315"/>
                <a:gd name="T46" fmla="*/ 179 w 226"/>
                <a:gd name="T47" fmla="*/ 91 h 315"/>
                <a:gd name="T48" fmla="*/ 164 w 226"/>
                <a:gd name="T49" fmla="*/ 91 h 315"/>
                <a:gd name="T50" fmla="*/ 151 w 226"/>
                <a:gd name="T51" fmla="*/ 103 h 315"/>
                <a:gd name="T52" fmla="*/ 136 w 226"/>
                <a:gd name="T53" fmla="*/ 108 h 315"/>
                <a:gd name="T54" fmla="*/ 117 w 226"/>
                <a:gd name="T55" fmla="*/ 94 h 315"/>
                <a:gd name="T56" fmla="*/ 106 w 226"/>
                <a:gd name="T57" fmla="*/ 74 h 315"/>
                <a:gd name="T58" fmla="*/ 96 w 226"/>
                <a:gd name="T59" fmla="*/ 51 h 315"/>
                <a:gd name="T60" fmla="*/ 86 w 226"/>
                <a:gd name="T61" fmla="*/ 51 h 315"/>
                <a:gd name="T62" fmla="*/ 79 w 226"/>
                <a:gd name="T63" fmla="*/ 74 h 315"/>
                <a:gd name="T64" fmla="*/ 69 w 226"/>
                <a:gd name="T65" fmla="*/ 77 h 315"/>
                <a:gd name="T66" fmla="*/ 55 w 226"/>
                <a:gd name="T67" fmla="*/ 44 h 315"/>
                <a:gd name="T68" fmla="*/ 38 w 226"/>
                <a:gd name="T69" fmla="*/ 41 h 315"/>
                <a:gd name="T70" fmla="*/ 24 w 226"/>
                <a:gd name="T71" fmla="*/ 78 h 315"/>
                <a:gd name="T72" fmla="*/ 8 w 226"/>
                <a:gd name="T73" fmla="*/ 89 h 315"/>
                <a:gd name="T74" fmla="*/ 0 w 226"/>
                <a:gd name="T75" fmla="*/ 50 h 315"/>
                <a:gd name="T76" fmla="*/ 4 w 226"/>
                <a:gd name="T77" fmla="*/ 34 h 315"/>
                <a:gd name="T78" fmla="*/ 10 w 226"/>
                <a:gd name="T79" fmla="*/ 48 h 315"/>
                <a:gd name="T80" fmla="*/ 18 w 226"/>
                <a:gd name="T81" fmla="*/ 47 h 315"/>
                <a:gd name="T82" fmla="*/ 28 w 226"/>
                <a:gd name="T83" fmla="*/ 31 h 315"/>
                <a:gd name="T84" fmla="*/ 41 w 226"/>
                <a:gd name="T85" fmla="*/ 16 h 315"/>
                <a:gd name="T86" fmla="*/ 55 w 226"/>
                <a:gd name="T87" fmla="*/ 5 h 315"/>
                <a:gd name="T88" fmla="*/ 75 w 226"/>
                <a:gd name="T89" fmla="*/ 5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" h="315">
                  <a:moveTo>
                    <a:pt x="75" y="50"/>
                  </a:moveTo>
                  <a:lnTo>
                    <a:pt x="80" y="38"/>
                  </a:lnTo>
                  <a:lnTo>
                    <a:pt x="86" y="24"/>
                  </a:lnTo>
                  <a:lnTo>
                    <a:pt x="92" y="12"/>
                  </a:lnTo>
                  <a:lnTo>
                    <a:pt x="99" y="0"/>
                  </a:lnTo>
                  <a:lnTo>
                    <a:pt x="100" y="10"/>
                  </a:lnTo>
                  <a:lnTo>
                    <a:pt x="103" y="23"/>
                  </a:lnTo>
                  <a:lnTo>
                    <a:pt x="109" y="36"/>
                  </a:lnTo>
                  <a:lnTo>
                    <a:pt x="114" y="48"/>
                  </a:lnTo>
                  <a:lnTo>
                    <a:pt x="121" y="62"/>
                  </a:lnTo>
                  <a:lnTo>
                    <a:pt x="130" y="74"/>
                  </a:lnTo>
                  <a:lnTo>
                    <a:pt x="137" y="82"/>
                  </a:lnTo>
                  <a:lnTo>
                    <a:pt x="144" y="89"/>
                  </a:lnTo>
                  <a:lnTo>
                    <a:pt x="148" y="84"/>
                  </a:lnTo>
                  <a:lnTo>
                    <a:pt x="153" y="78"/>
                  </a:lnTo>
                  <a:lnTo>
                    <a:pt x="158" y="75"/>
                  </a:lnTo>
                  <a:lnTo>
                    <a:pt x="164" y="74"/>
                  </a:lnTo>
                  <a:lnTo>
                    <a:pt x="170" y="72"/>
                  </a:lnTo>
                  <a:lnTo>
                    <a:pt x="177" y="72"/>
                  </a:lnTo>
                  <a:lnTo>
                    <a:pt x="184" y="74"/>
                  </a:lnTo>
                  <a:lnTo>
                    <a:pt x="192" y="75"/>
                  </a:lnTo>
                  <a:lnTo>
                    <a:pt x="209" y="85"/>
                  </a:lnTo>
                  <a:lnTo>
                    <a:pt x="218" y="102"/>
                  </a:lnTo>
                  <a:lnTo>
                    <a:pt x="218" y="125"/>
                  </a:lnTo>
                  <a:lnTo>
                    <a:pt x="213" y="147"/>
                  </a:lnTo>
                  <a:lnTo>
                    <a:pt x="205" y="164"/>
                  </a:lnTo>
                  <a:lnTo>
                    <a:pt x="198" y="178"/>
                  </a:lnTo>
                  <a:lnTo>
                    <a:pt x="194" y="195"/>
                  </a:lnTo>
                  <a:lnTo>
                    <a:pt x="195" y="215"/>
                  </a:lnTo>
                  <a:lnTo>
                    <a:pt x="198" y="242"/>
                  </a:lnTo>
                  <a:lnTo>
                    <a:pt x="203" y="266"/>
                  </a:lnTo>
                  <a:lnTo>
                    <a:pt x="212" y="288"/>
                  </a:lnTo>
                  <a:lnTo>
                    <a:pt x="226" y="307"/>
                  </a:lnTo>
                  <a:lnTo>
                    <a:pt x="223" y="310"/>
                  </a:lnTo>
                  <a:lnTo>
                    <a:pt x="219" y="312"/>
                  </a:lnTo>
                  <a:lnTo>
                    <a:pt x="213" y="314"/>
                  </a:lnTo>
                  <a:lnTo>
                    <a:pt x="211" y="315"/>
                  </a:lnTo>
                  <a:lnTo>
                    <a:pt x="195" y="287"/>
                  </a:lnTo>
                  <a:lnTo>
                    <a:pt x="184" y="257"/>
                  </a:lnTo>
                  <a:lnTo>
                    <a:pt x="178" y="228"/>
                  </a:lnTo>
                  <a:lnTo>
                    <a:pt x="178" y="192"/>
                  </a:lnTo>
                  <a:lnTo>
                    <a:pt x="185" y="173"/>
                  </a:lnTo>
                  <a:lnTo>
                    <a:pt x="194" y="149"/>
                  </a:lnTo>
                  <a:lnTo>
                    <a:pt x="201" y="125"/>
                  </a:lnTo>
                  <a:lnTo>
                    <a:pt x="196" y="105"/>
                  </a:lnTo>
                  <a:lnTo>
                    <a:pt x="189" y="96"/>
                  </a:lnTo>
                  <a:lnTo>
                    <a:pt x="185" y="92"/>
                  </a:lnTo>
                  <a:lnTo>
                    <a:pt x="179" y="91"/>
                  </a:lnTo>
                  <a:lnTo>
                    <a:pt x="174" y="91"/>
                  </a:lnTo>
                  <a:lnTo>
                    <a:pt x="164" y="91"/>
                  </a:lnTo>
                  <a:lnTo>
                    <a:pt x="157" y="95"/>
                  </a:lnTo>
                  <a:lnTo>
                    <a:pt x="151" y="103"/>
                  </a:lnTo>
                  <a:lnTo>
                    <a:pt x="148" y="112"/>
                  </a:lnTo>
                  <a:lnTo>
                    <a:pt x="136" y="108"/>
                  </a:lnTo>
                  <a:lnTo>
                    <a:pt x="126" y="102"/>
                  </a:lnTo>
                  <a:lnTo>
                    <a:pt x="117" y="94"/>
                  </a:lnTo>
                  <a:lnTo>
                    <a:pt x="112" y="85"/>
                  </a:lnTo>
                  <a:lnTo>
                    <a:pt x="106" y="74"/>
                  </a:lnTo>
                  <a:lnTo>
                    <a:pt x="100" y="62"/>
                  </a:lnTo>
                  <a:lnTo>
                    <a:pt x="96" y="51"/>
                  </a:lnTo>
                  <a:lnTo>
                    <a:pt x="92" y="41"/>
                  </a:lnTo>
                  <a:lnTo>
                    <a:pt x="86" y="51"/>
                  </a:lnTo>
                  <a:lnTo>
                    <a:pt x="83" y="62"/>
                  </a:lnTo>
                  <a:lnTo>
                    <a:pt x="79" y="74"/>
                  </a:lnTo>
                  <a:lnTo>
                    <a:pt x="72" y="82"/>
                  </a:lnTo>
                  <a:lnTo>
                    <a:pt x="69" y="77"/>
                  </a:lnTo>
                  <a:lnTo>
                    <a:pt x="62" y="62"/>
                  </a:lnTo>
                  <a:lnTo>
                    <a:pt x="55" y="44"/>
                  </a:lnTo>
                  <a:lnTo>
                    <a:pt x="51" y="27"/>
                  </a:lnTo>
                  <a:lnTo>
                    <a:pt x="38" y="41"/>
                  </a:lnTo>
                  <a:lnTo>
                    <a:pt x="30" y="60"/>
                  </a:lnTo>
                  <a:lnTo>
                    <a:pt x="24" y="78"/>
                  </a:lnTo>
                  <a:lnTo>
                    <a:pt x="15" y="95"/>
                  </a:lnTo>
                  <a:lnTo>
                    <a:pt x="8" y="89"/>
                  </a:lnTo>
                  <a:lnTo>
                    <a:pt x="3" y="71"/>
                  </a:lnTo>
                  <a:lnTo>
                    <a:pt x="0" y="50"/>
                  </a:lnTo>
                  <a:lnTo>
                    <a:pt x="1" y="33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10" y="48"/>
                  </a:lnTo>
                  <a:lnTo>
                    <a:pt x="13" y="54"/>
                  </a:lnTo>
                  <a:lnTo>
                    <a:pt x="18" y="47"/>
                  </a:lnTo>
                  <a:lnTo>
                    <a:pt x="23" y="40"/>
                  </a:lnTo>
                  <a:lnTo>
                    <a:pt x="28" y="31"/>
                  </a:lnTo>
                  <a:lnTo>
                    <a:pt x="34" y="23"/>
                  </a:lnTo>
                  <a:lnTo>
                    <a:pt x="41" y="16"/>
                  </a:lnTo>
                  <a:lnTo>
                    <a:pt x="48" y="10"/>
                  </a:lnTo>
                  <a:lnTo>
                    <a:pt x="55" y="5"/>
                  </a:lnTo>
                  <a:lnTo>
                    <a:pt x="64" y="2"/>
                  </a:lnTo>
                  <a:lnTo>
                    <a:pt x="75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8" name="Freeform 40"/>
            <p:cNvSpPr>
              <a:spLocks/>
            </p:cNvSpPr>
            <p:nvPr/>
          </p:nvSpPr>
          <p:spPr bwMode="auto">
            <a:xfrm>
              <a:off x="4514" y="302"/>
              <a:ext cx="62" cy="65"/>
            </a:xfrm>
            <a:custGeom>
              <a:avLst/>
              <a:gdLst>
                <a:gd name="T0" fmla="*/ 53 w 62"/>
                <a:gd name="T1" fmla="*/ 62 h 65"/>
                <a:gd name="T2" fmla="*/ 44 w 62"/>
                <a:gd name="T3" fmla="*/ 65 h 65"/>
                <a:gd name="T4" fmla="*/ 32 w 62"/>
                <a:gd name="T5" fmla="*/ 65 h 65"/>
                <a:gd name="T6" fmla="*/ 24 w 62"/>
                <a:gd name="T7" fmla="*/ 61 h 65"/>
                <a:gd name="T8" fmla="*/ 15 w 62"/>
                <a:gd name="T9" fmla="*/ 54 h 65"/>
                <a:gd name="T10" fmla="*/ 8 w 62"/>
                <a:gd name="T11" fmla="*/ 45 h 65"/>
                <a:gd name="T12" fmla="*/ 4 w 62"/>
                <a:gd name="T13" fmla="*/ 37 h 65"/>
                <a:gd name="T14" fmla="*/ 1 w 62"/>
                <a:gd name="T15" fmla="*/ 27 h 65"/>
                <a:gd name="T16" fmla="*/ 0 w 62"/>
                <a:gd name="T17" fmla="*/ 19 h 65"/>
                <a:gd name="T18" fmla="*/ 5 w 62"/>
                <a:gd name="T19" fmla="*/ 27 h 65"/>
                <a:gd name="T20" fmla="*/ 15 w 62"/>
                <a:gd name="T21" fmla="*/ 38 h 65"/>
                <a:gd name="T22" fmla="*/ 27 w 62"/>
                <a:gd name="T23" fmla="*/ 47 h 65"/>
                <a:gd name="T24" fmla="*/ 39 w 62"/>
                <a:gd name="T25" fmla="*/ 47 h 65"/>
                <a:gd name="T26" fmla="*/ 48 w 62"/>
                <a:gd name="T27" fmla="*/ 38 h 65"/>
                <a:gd name="T28" fmla="*/ 52 w 62"/>
                <a:gd name="T29" fmla="*/ 26 h 65"/>
                <a:gd name="T30" fmla="*/ 53 w 62"/>
                <a:gd name="T31" fmla="*/ 12 h 65"/>
                <a:gd name="T32" fmla="*/ 53 w 62"/>
                <a:gd name="T33" fmla="*/ 0 h 65"/>
                <a:gd name="T34" fmla="*/ 58 w 62"/>
                <a:gd name="T35" fmla="*/ 7 h 65"/>
                <a:gd name="T36" fmla="*/ 62 w 62"/>
                <a:gd name="T37" fmla="*/ 27 h 65"/>
                <a:gd name="T38" fmla="*/ 61 w 62"/>
                <a:gd name="T39" fmla="*/ 50 h 65"/>
                <a:gd name="T40" fmla="*/ 53 w 62"/>
                <a:gd name="T41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65">
                  <a:moveTo>
                    <a:pt x="53" y="62"/>
                  </a:moveTo>
                  <a:lnTo>
                    <a:pt x="44" y="65"/>
                  </a:lnTo>
                  <a:lnTo>
                    <a:pt x="32" y="65"/>
                  </a:lnTo>
                  <a:lnTo>
                    <a:pt x="24" y="61"/>
                  </a:lnTo>
                  <a:lnTo>
                    <a:pt x="15" y="54"/>
                  </a:lnTo>
                  <a:lnTo>
                    <a:pt x="8" y="45"/>
                  </a:lnTo>
                  <a:lnTo>
                    <a:pt x="4" y="37"/>
                  </a:lnTo>
                  <a:lnTo>
                    <a:pt x="1" y="27"/>
                  </a:lnTo>
                  <a:lnTo>
                    <a:pt x="0" y="19"/>
                  </a:lnTo>
                  <a:lnTo>
                    <a:pt x="5" y="27"/>
                  </a:lnTo>
                  <a:lnTo>
                    <a:pt x="15" y="38"/>
                  </a:lnTo>
                  <a:lnTo>
                    <a:pt x="27" y="47"/>
                  </a:lnTo>
                  <a:lnTo>
                    <a:pt x="39" y="47"/>
                  </a:lnTo>
                  <a:lnTo>
                    <a:pt x="48" y="38"/>
                  </a:lnTo>
                  <a:lnTo>
                    <a:pt x="52" y="26"/>
                  </a:lnTo>
                  <a:lnTo>
                    <a:pt x="53" y="12"/>
                  </a:lnTo>
                  <a:lnTo>
                    <a:pt x="53" y="0"/>
                  </a:lnTo>
                  <a:lnTo>
                    <a:pt x="58" y="7"/>
                  </a:lnTo>
                  <a:lnTo>
                    <a:pt x="62" y="27"/>
                  </a:lnTo>
                  <a:lnTo>
                    <a:pt x="61" y="50"/>
                  </a:lnTo>
                  <a:lnTo>
                    <a:pt x="53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89" name="Freeform 41"/>
            <p:cNvSpPr>
              <a:spLocks/>
            </p:cNvSpPr>
            <p:nvPr/>
          </p:nvSpPr>
          <p:spPr bwMode="auto">
            <a:xfrm>
              <a:off x="4357" y="333"/>
              <a:ext cx="284" cy="310"/>
            </a:xfrm>
            <a:custGeom>
              <a:avLst/>
              <a:gdLst>
                <a:gd name="T0" fmla="*/ 4 w 284"/>
                <a:gd name="T1" fmla="*/ 10 h 310"/>
                <a:gd name="T2" fmla="*/ 13 w 284"/>
                <a:gd name="T3" fmla="*/ 5 h 310"/>
                <a:gd name="T4" fmla="*/ 25 w 284"/>
                <a:gd name="T5" fmla="*/ 2 h 310"/>
                <a:gd name="T6" fmla="*/ 38 w 284"/>
                <a:gd name="T7" fmla="*/ 0 h 310"/>
                <a:gd name="T8" fmla="*/ 68 w 284"/>
                <a:gd name="T9" fmla="*/ 5 h 310"/>
                <a:gd name="T10" fmla="*/ 107 w 284"/>
                <a:gd name="T11" fmla="*/ 33 h 310"/>
                <a:gd name="T12" fmla="*/ 136 w 284"/>
                <a:gd name="T13" fmla="*/ 72 h 310"/>
                <a:gd name="T14" fmla="*/ 150 w 284"/>
                <a:gd name="T15" fmla="*/ 106 h 310"/>
                <a:gd name="T16" fmla="*/ 130 w 284"/>
                <a:gd name="T17" fmla="*/ 89 h 310"/>
                <a:gd name="T18" fmla="*/ 99 w 284"/>
                <a:gd name="T19" fmla="*/ 54 h 310"/>
                <a:gd name="T20" fmla="*/ 79 w 284"/>
                <a:gd name="T21" fmla="*/ 37 h 310"/>
                <a:gd name="T22" fmla="*/ 63 w 284"/>
                <a:gd name="T23" fmla="*/ 30 h 310"/>
                <a:gd name="T24" fmla="*/ 58 w 284"/>
                <a:gd name="T25" fmla="*/ 48 h 310"/>
                <a:gd name="T26" fmla="*/ 69 w 284"/>
                <a:gd name="T27" fmla="*/ 86 h 310"/>
                <a:gd name="T28" fmla="*/ 83 w 284"/>
                <a:gd name="T29" fmla="*/ 126 h 310"/>
                <a:gd name="T30" fmla="*/ 102 w 284"/>
                <a:gd name="T31" fmla="*/ 161 h 310"/>
                <a:gd name="T32" fmla="*/ 119 w 284"/>
                <a:gd name="T33" fmla="*/ 188 h 310"/>
                <a:gd name="T34" fmla="*/ 131 w 284"/>
                <a:gd name="T35" fmla="*/ 204 h 310"/>
                <a:gd name="T36" fmla="*/ 147 w 284"/>
                <a:gd name="T37" fmla="*/ 215 h 310"/>
                <a:gd name="T38" fmla="*/ 164 w 284"/>
                <a:gd name="T39" fmla="*/ 222 h 310"/>
                <a:gd name="T40" fmla="*/ 191 w 284"/>
                <a:gd name="T41" fmla="*/ 223 h 310"/>
                <a:gd name="T42" fmla="*/ 219 w 284"/>
                <a:gd name="T43" fmla="*/ 215 h 310"/>
                <a:gd name="T44" fmla="*/ 244 w 284"/>
                <a:gd name="T45" fmla="*/ 201 h 310"/>
                <a:gd name="T46" fmla="*/ 268 w 284"/>
                <a:gd name="T47" fmla="*/ 183 h 310"/>
                <a:gd name="T48" fmla="*/ 284 w 284"/>
                <a:gd name="T49" fmla="*/ 171 h 310"/>
                <a:gd name="T50" fmla="*/ 274 w 284"/>
                <a:gd name="T51" fmla="*/ 197 h 310"/>
                <a:gd name="T52" fmla="*/ 254 w 284"/>
                <a:gd name="T53" fmla="*/ 218 h 310"/>
                <a:gd name="T54" fmla="*/ 244 w 284"/>
                <a:gd name="T55" fmla="*/ 225 h 310"/>
                <a:gd name="T56" fmla="*/ 234 w 284"/>
                <a:gd name="T57" fmla="*/ 231 h 310"/>
                <a:gd name="T58" fmla="*/ 222 w 284"/>
                <a:gd name="T59" fmla="*/ 235 h 310"/>
                <a:gd name="T60" fmla="*/ 209 w 284"/>
                <a:gd name="T61" fmla="*/ 236 h 310"/>
                <a:gd name="T62" fmla="*/ 210 w 284"/>
                <a:gd name="T63" fmla="*/ 274 h 310"/>
                <a:gd name="T64" fmla="*/ 202 w 284"/>
                <a:gd name="T65" fmla="*/ 310 h 310"/>
                <a:gd name="T66" fmla="*/ 192 w 284"/>
                <a:gd name="T67" fmla="*/ 274 h 310"/>
                <a:gd name="T68" fmla="*/ 181 w 284"/>
                <a:gd name="T69" fmla="*/ 240 h 310"/>
                <a:gd name="T70" fmla="*/ 161 w 284"/>
                <a:gd name="T71" fmla="*/ 238 h 310"/>
                <a:gd name="T72" fmla="*/ 145 w 284"/>
                <a:gd name="T73" fmla="*/ 233 h 310"/>
                <a:gd name="T74" fmla="*/ 131 w 284"/>
                <a:gd name="T75" fmla="*/ 226 h 310"/>
                <a:gd name="T76" fmla="*/ 116 w 284"/>
                <a:gd name="T77" fmla="*/ 214 h 310"/>
                <a:gd name="T78" fmla="*/ 85 w 284"/>
                <a:gd name="T79" fmla="*/ 175 h 310"/>
                <a:gd name="T80" fmla="*/ 61 w 284"/>
                <a:gd name="T81" fmla="*/ 130 h 310"/>
                <a:gd name="T82" fmla="*/ 45 w 284"/>
                <a:gd name="T83" fmla="*/ 81 h 310"/>
                <a:gd name="T84" fmla="*/ 35 w 284"/>
                <a:gd name="T85" fmla="*/ 30 h 310"/>
                <a:gd name="T86" fmla="*/ 21 w 284"/>
                <a:gd name="T87" fmla="*/ 34 h 310"/>
                <a:gd name="T88" fmla="*/ 8 w 284"/>
                <a:gd name="T89" fmla="*/ 4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4" h="310">
                  <a:moveTo>
                    <a:pt x="0" y="13"/>
                  </a:moveTo>
                  <a:lnTo>
                    <a:pt x="4" y="10"/>
                  </a:lnTo>
                  <a:lnTo>
                    <a:pt x="8" y="7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68" y="5"/>
                  </a:lnTo>
                  <a:lnTo>
                    <a:pt x="89" y="16"/>
                  </a:lnTo>
                  <a:lnTo>
                    <a:pt x="107" y="33"/>
                  </a:lnTo>
                  <a:lnTo>
                    <a:pt x="123" y="53"/>
                  </a:lnTo>
                  <a:lnTo>
                    <a:pt x="136" y="72"/>
                  </a:lnTo>
                  <a:lnTo>
                    <a:pt x="144" y="92"/>
                  </a:lnTo>
                  <a:lnTo>
                    <a:pt x="150" y="106"/>
                  </a:lnTo>
                  <a:lnTo>
                    <a:pt x="151" y="115"/>
                  </a:lnTo>
                  <a:lnTo>
                    <a:pt x="130" y="89"/>
                  </a:lnTo>
                  <a:lnTo>
                    <a:pt x="113" y="70"/>
                  </a:lnTo>
                  <a:lnTo>
                    <a:pt x="99" y="54"/>
                  </a:lnTo>
                  <a:lnTo>
                    <a:pt x="89" y="44"/>
                  </a:lnTo>
                  <a:lnTo>
                    <a:pt x="79" y="37"/>
                  </a:lnTo>
                  <a:lnTo>
                    <a:pt x="71" y="33"/>
                  </a:lnTo>
                  <a:lnTo>
                    <a:pt x="63" y="30"/>
                  </a:lnTo>
                  <a:lnTo>
                    <a:pt x="54" y="29"/>
                  </a:lnTo>
                  <a:lnTo>
                    <a:pt x="58" y="48"/>
                  </a:lnTo>
                  <a:lnTo>
                    <a:pt x="62" y="68"/>
                  </a:lnTo>
                  <a:lnTo>
                    <a:pt x="69" y="86"/>
                  </a:lnTo>
                  <a:lnTo>
                    <a:pt x="76" y="106"/>
                  </a:lnTo>
                  <a:lnTo>
                    <a:pt x="83" y="126"/>
                  </a:lnTo>
                  <a:lnTo>
                    <a:pt x="92" y="144"/>
                  </a:lnTo>
                  <a:lnTo>
                    <a:pt x="102" y="161"/>
                  </a:lnTo>
                  <a:lnTo>
                    <a:pt x="112" y="178"/>
                  </a:lnTo>
                  <a:lnTo>
                    <a:pt x="119" y="188"/>
                  </a:lnTo>
                  <a:lnTo>
                    <a:pt x="124" y="195"/>
                  </a:lnTo>
                  <a:lnTo>
                    <a:pt x="131" y="204"/>
                  </a:lnTo>
                  <a:lnTo>
                    <a:pt x="138" y="209"/>
                  </a:lnTo>
                  <a:lnTo>
                    <a:pt x="147" y="215"/>
                  </a:lnTo>
                  <a:lnTo>
                    <a:pt x="155" y="219"/>
                  </a:lnTo>
                  <a:lnTo>
                    <a:pt x="164" y="222"/>
                  </a:lnTo>
                  <a:lnTo>
                    <a:pt x="174" y="223"/>
                  </a:lnTo>
                  <a:lnTo>
                    <a:pt x="191" y="223"/>
                  </a:lnTo>
                  <a:lnTo>
                    <a:pt x="205" y="221"/>
                  </a:lnTo>
                  <a:lnTo>
                    <a:pt x="219" y="215"/>
                  </a:lnTo>
                  <a:lnTo>
                    <a:pt x="232" y="208"/>
                  </a:lnTo>
                  <a:lnTo>
                    <a:pt x="244" y="201"/>
                  </a:lnTo>
                  <a:lnTo>
                    <a:pt x="257" y="191"/>
                  </a:lnTo>
                  <a:lnTo>
                    <a:pt x="268" y="183"/>
                  </a:lnTo>
                  <a:lnTo>
                    <a:pt x="280" y="173"/>
                  </a:lnTo>
                  <a:lnTo>
                    <a:pt x="284" y="171"/>
                  </a:lnTo>
                  <a:lnTo>
                    <a:pt x="281" y="185"/>
                  </a:lnTo>
                  <a:lnTo>
                    <a:pt x="274" y="197"/>
                  </a:lnTo>
                  <a:lnTo>
                    <a:pt x="264" y="208"/>
                  </a:lnTo>
                  <a:lnTo>
                    <a:pt x="254" y="218"/>
                  </a:lnTo>
                  <a:lnTo>
                    <a:pt x="250" y="222"/>
                  </a:lnTo>
                  <a:lnTo>
                    <a:pt x="244" y="225"/>
                  </a:lnTo>
                  <a:lnTo>
                    <a:pt x="239" y="229"/>
                  </a:lnTo>
                  <a:lnTo>
                    <a:pt x="234" y="231"/>
                  </a:lnTo>
                  <a:lnTo>
                    <a:pt x="227" y="233"/>
                  </a:lnTo>
                  <a:lnTo>
                    <a:pt x="222" y="235"/>
                  </a:lnTo>
                  <a:lnTo>
                    <a:pt x="216" y="236"/>
                  </a:lnTo>
                  <a:lnTo>
                    <a:pt x="209" y="236"/>
                  </a:lnTo>
                  <a:lnTo>
                    <a:pt x="209" y="256"/>
                  </a:lnTo>
                  <a:lnTo>
                    <a:pt x="210" y="274"/>
                  </a:lnTo>
                  <a:lnTo>
                    <a:pt x="209" y="293"/>
                  </a:lnTo>
                  <a:lnTo>
                    <a:pt x="202" y="310"/>
                  </a:lnTo>
                  <a:lnTo>
                    <a:pt x="198" y="294"/>
                  </a:lnTo>
                  <a:lnTo>
                    <a:pt x="192" y="274"/>
                  </a:lnTo>
                  <a:lnTo>
                    <a:pt x="185" y="256"/>
                  </a:lnTo>
                  <a:lnTo>
                    <a:pt x="181" y="240"/>
                  </a:lnTo>
                  <a:lnTo>
                    <a:pt x="169" y="239"/>
                  </a:lnTo>
                  <a:lnTo>
                    <a:pt x="161" y="238"/>
                  </a:lnTo>
                  <a:lnTo>
                    <a:pt x="153" y="236"/>
                  </a:lnTo>
                  <a:lnTo>
                    <a:pt x="145" y="233"/>
                  </a:lnTo>
                  <a:lnTo>
                    <a:pt x="138" y="231"/>
                  </a:lnTo>
                  <a:lnTo>
                    <a:pt x="131" y="226"/>
                  </a:lnTo>
                  <a:lnTo>
                    <a:pt x="124" y="221"/>
                  </a:lnTo>
                  <a:lnTo>
                    <a:pt x="116" y="214"/>
                  </a:lnTo>
                  <a:lnTo>
                    <a:pt x="99" y="195"/>
                  </a:lnTo>
                  <a:lnTo>
                    <a:pt x="85" y="175"/>
                  </a:lnTo>
                  <a:lnTo>
                    <a:pt x="72" y="154"/>
                  </a:lnTo>
                  <a:lnTo>
                    <a:pt x="61" y="130"/>
                  </a:lnTo>
                  <a:lnTo>
                    <a:pt x="52" y="106"/>
                  </a:lnTo>
                  <a:lnTo>
                    <a:pt x="45" y="81"/>
                  </a:lnTo>
                  <a:lnTo>
                    <a:pt x="39" y="55"/>
                  </a:lnTo>
                  <a:lnTo>
                    <a:pt x="35" y="30"/>
                  </a:lnTo>
                  <a:lnTo>
                    <a:pt x="28" y="31"/>
                  </a:lnTo>
                  <a:lnTo>
                    <a:pt x="21" y="34"/>
                  </a:lnTo>
                  <a:lnTo>
                    <a:pt x="15" y="38"/>
                  </a:lnTo>
                  <a:lnTo>
                    <a:pt x="8" y="4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0" name="Freeform 42"/>
            <p:cNvSpPr>
              <a:spLocks/>
            </p:cNvSpPr>
            <p:nvPr/>
          </p:nvSpPr>
          <p:spPr bwMode="auto">
            <a:xfrm>
              <a:off x="4508" y="453"/>
              <a:ext cx="81" cy="70"/>
            </a:xfrm>
            <a:custGeom>
              <a:avLst/>
              <a:gdLst>
                <a:gd name="T0" fmla="*/ 76 w 81"/>
                <a:gd name="T1" fmla="*/ 0 h 70"/>
                <a:gd name="T2" fmla="*/ 79 w 81"/>
                <a:gd name="T3" fmla="*/ 16 h 70"/>
                <a:gd name="T4" fmla="*/ 81 w 81"/>
                <a:gd name="T5" fmla="*/ 31 h 70"/>
                <a:gd name="T6" fmla="*/ 78 w 81"/>
                <a:gd name="T7" fmla="*/ 47 h 70"/>
                <a:gd name="T8" fmla="*/ 68 w 81"/>
                <a:gd name="T9" fmla="*/ 58 h 70"/>
                <a:gd name="T10" fmla="*/ 58 w 81"/>
                <a:gd name="T11" fmla="*/ 64 h 70"/>
                <a:gd name="T12" fmla="*/ 50 w 81"/>
                <a:gd name="T13" fmla="*/ 68 h 70"/>
                <a:gd name="T14" fmla="*/ 41 w 81"/>
                <a:gd name="T15" fmla="*/ 70 h 70"/>
                <a:gd name="T16" fmla="*/ 34 w 81"/>
                <a:gd name="T17" fmla="*/ 68 h 70"/>
                <a:gd name="T18" fmla="*/ 28 w 81"/>
                <a:gd name="T19" fmla="*/ 67 h 70"/>
                <a:gd name="T20" fmla="*/ 24 w 81"/>
                <a:gd name="T21" fmla="*/ 64 h 70"/>
                <a:gd name="T22" fmla="*/ 21 w 81"/>
                <a:gd name="T23" fmla="*/ 63 h 70"/>
                <a:gd name="T24" fmla="*/ 18 w 81"/>
                <a:gd name="T25" fmla="*/ 60 h 70"/>
                <a:gd name="T26" fmla="*/ 28 w 81"/>
                <a:gd name="T27" fmla="*/ 57 h 70"/>
                <a:gd name="T28" fmla="*/ 37 w 81"/>
                <a:gd name="T29" fmla="*/ 55 h 70"/>
                <a:gd name="T30" fmla="*/ 44 w 81"/>
                <a:gd name="T31" fmla="*/ 53 h 70"/>
                <a:gd name="T32" fmla="*/ 52 w 81"/>
                <a:gd name="T33" fmla="*/ 50 h 70"/>
                <a:gd name="T34" fmla="*/ 61 w 81"/>
                <a:gd name="T35" fmla="*/ 43 h 70"/>
                <a:gd name="T36" fmla="*/ 67 w 81"/>
                <a:gd name="T37" fmla="*/ 36 h 70"/>
                <a:gd name="T38" fmla="*/ 68 w 81"/>
                <a:gd name="T39" fmla="*/ 29 h 70"/>
                <a:gd name="T40" fmla="*/ 71 w 81"/>
                <a:gd name="T41" fmla="*/ 20 h 70"/>
                <a:gd name="T42" fmla="*/ 65 w 81"/>
                <a:gd name="T43" fmla="*/ 23 h 70"/>
                <a:gd name="T44" fmla="*/ 58 w 81"/>
                <a:gd name="T45" fmla="*/ 26 h 70"/>
                <a:gd name="T46" fmla="*/ 50 w 81"/>
                <a:gd name="T47" fmla="*/ 31 h 70"/>
                <a:gd name="T48" fmla="*/ 38 w 81"/>
                <a:gd name="T49" fmla="*/ 37 h 70"/>
                <a:gd name="T50" fmla="*/ 23 w 81"/>
                <a:gd name="T51" fmla="*/ 41 h 70"/>
                <a:gd name="T52" fmla="*/ 13 w 81"/>
                <a:gd name="T53" fmla="*/ 44 h 70"/>
                <a:gd name="T54" fmla="*/ 6 w 81"/>
                <a:gd name="T55" fmla="*/ 44 h 70"/>
                <a:gd name="T56" fmla="*/ 0 w 81"/>
                <a:gd name="T57" fmla="*/ 43 h 70"/>
                <a:gd name="T58" fmla="*/ 4 w 81"/>
                <a:gd name="T59" fmla="*/ 39 h 70"/>
                <a:gd name="T60" fmla="*/ 14 w 81"/>
                <a:gd name="T61" fmla="*/ 33 h 70"/>
                <a:gd name="T62" fmla="*/ 26 w 81"/>
                <a:gd name="T63" fmla="*/ 26 h 70"/>
                <a:gd name="T64" fmla="*/ 40 w 81"/>
                <a:gd name="T65" fmla="*/ 19 h 70"/>
                <a:gd name="T66" fmla="*/ 54 w 81"/>
                <a:gd name="T67" fmla="*/ 12 h 70"/>
                <a:gd name="T68" fmla="*/ 65 w 81"/>
                <a:gd name="T69" fmla="*/ 6 h 70"/>
                <a:gd name="T70" fmla="*/ 74 w 81"/>
                <a:gd name="T71" fmla="*/ 2 h 70"/>
                <a:gd name="T72" fmla="*/ 76 w 81"/>
                <a:gd name="T7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70">
                  <a:moveTo>
                    <a:pt x="76" y="0"/>
                  </a:moveTo>
                  <a:lnTo>
                    <a:pt x="79" y="16"/>
                  </a:lnTo>
                  <a:lnTo>
                    <a:pt x="81" y="31"/>
                  </a:lnTo>
                  <a:lnTo>
                    <a:pt x="78" y="47"/>
                  </a:lnTo>
                  <a:lnTo>
                    <a:pt x="68" y="58"/>
                  </a:lnTo>
                  <a:lnTo>
                    <a:pt x="58" y="64"/>
                  </a:lnTo>
                  <a:lnTo>
                    <a:pt x="50" y="68"/>
                  </a:lnTo>
                  <a:lnTo>
                    <a:pt x="41" y="70"/>
                  </a:lnTo>
                  <a:lnTo>
                    <a:pt x="34" y="68"/>
                  </a:lnTo>
                  <a:lnTo>
                    <a:pt x="28" y="67"/>
                  </a:lnTo>
                  <a:lnTo>
                    <a:pt x="24" y="64"/>
                  </a:lnTo>
                  <a:lnTo>
                    <a:pt x="21" y="63"/>
                  </a:lnTo>
                  <a:lnTo>
                    <a:pt x="18" y="60"/>
                  </a:lnTo>
                  <a:lnTo>
                    <a:pt x="28" y="57"/>
                  </a:lnTo>
                  <a:lnTo>
                    <a:pt x="37" y="55"/>
                  </a:lnTo>
                  <a:lnTo>
                    <a:pt x="44" y="53"/>
                  </a:lnTo>
                  <a:lnTo>
                    <a:pt x="52" y="50"/>
                  </a:lnTo>
                  <a:lnTo>
                    <a:pt x="61" y="43"/>
                  </a:lnTo>
                  <a:lnTo>
                    <a:pt x="67" y="36"/>
                  </a:lnTo>
                  <a:lnTo>
                    <a:pt x="68" y="29"/>
                  </a:lnTo>
                  <a:lnTo>
                    <a:pt x="71" y="20"/>
                  </a:lnTo>
                  <a:lnTo>
                    <a:pt x="65" y="23"/>
                  </a:lnTo>
                  <a:lnTo>
                    <a:pt x="58" y="26"/>
                  </a:lnTo>
                  <a:lnTo>
                    <a:pt x="50" y="31"/>
                  </a:lnTo>
                  <a:lnTo>
                    <a:pt x="38" y="37"/>
                  </a:lnTo>
                  <a:lnTo>
                    <a:pt x="23" y="41"/>
                  </a:lnTo>
                  <a:lnTo>
                    <a:pt x="13" y="44"/>
                  </a:lnTo>
                  <a:lnTo>
                    <a:pt x="6" y="44"/>
                  </a:lnTo>
                  <a:lnTo>
                    <a:pt x="0" y="43"/>
                  </a:lnTo>
                  <a:lnTo>
                    <a:pt x="4" y="39"/>
                  </a:lnTo>
                  <a:lnTo>
                    <a:pt x="14" y="33"/>
                  </a:lnTo>
                  <a:lnTo>
                    <a:pt x="26" y="26"/>
                  </a:lnTo>
                  <a:lnTo>
                    <a:pt x="40" y="19"/>
                  </a:lnTo>
                  <a:lnTo>
                    <a:pt x="54" y="12"/>
                  </a:lnTo>
                  <a:lnTo>
                    <a:pt x="65" y="6"/>
                  </a:lnTo>
                  <a:lnTo>
                    <a:pt x="74" y="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1" name="Freeform 43"/>
            <p:cNvSpPr>
              <a:spLocks/>
            </p:cNvSpPr>
            <p:nvPr/>
          </p:nvSpPr>
          <p:spPr bwMode="auto">
            <a:xfrm>
              <a:off x="4682" y="1017"/>
              <a:ext cx="112" cy="285"/>
            </a:xfrm>
            <a:custGeom>
              <a:avLst/>
              <a:gdLst>
                <a:gd name="T0" fmla="*/ 110 w 112"/>
                <a:gd name="T1" fmla="*/ 20 h 285"/>
                <a:gd name="T2" fmla="*/ 112 w 112"/>
                <a:gd name="T3" fmla="*/ 38 h 285"/>
                <a:gd name="T4" fmla="*/ 107 w 112"/>
                <a:gd name="T5" fmla="*/ 38 h 285"/>
                <a:gd name="T6" fmla="*/ 103 w 112"/>
                <a:gd name="T7" fmla="*/ 38 h 285"/>
                <a:gd name="T8" fmla="*/ 99 w 112"/>
                <a:gd name="T9" fmla="*/ 39 h 285"/>
                <a:gd name="T10" fmla="*/ 95 w 112"/>
                <a:gd name="T11" fmla="*/ 41 h 285"/>
                <a:gd name="T12" fmla="*/ 97 w 112"/>
                <a:gd name="T13" fmla="*/ 56 h 285"/>
                <a:gd name="T14" fmla="*/ 100 w 112"/>
                <a:gd name="T15" fmla="*/ 73 h 285"/>
                <a:gd name="T16" fmla="*/ 102 w 112"/>
                <a:gd name="T17" fmla="*/ 90 h 285"/>
                <a:gd name="T18" fmla="*/ 103 w 112"/>
                <a:gd name="T19" fmla="*/ 106 h 285"/>
                <a:gd name="T20" fmla="*/ 107 w 112"/>
                <a:gd name="T21" fmla="*/ 144 h 285"/>
                <a:gd name="T22" fmla="*/ 109 w 112"/>
                <a:gd name="T23" fmla="*/ 182 h 285"/>
                <a:gd name="T24" fmla="*/ 107 w 112"/>
                <a:gd name="T25" fmla="*/ 219 h 285"/>
                <a:gd name="T26" fmla="*/ 103 w 112"/>
                <a:gd name="T27" fmla="*/ 256 h 285"/>
                <a:gd name="T28" fmla="*/ 102 w 112"/>
                <a:gd name="T29" fmla="*/ 265 h 285"/>
                <a:gd name="T30" fmla="*/ 92 w 112"/>
                <a:gd name="T31" fmla="*/ 274 h 285"/>
                <a:gd name="T32" fmla="*/ 81 w 112"/>
                <a:gd name="T33" fmla="*/ 282 h 285"/>
                <a:gd name="T34" fmla="*/ 75 w 112"/>
                <a:gd name="T35" fmla="*/ 285 h 285"/>
                <a:gd name="T36" fmla="*/ 83 w 112"/>
                <a:gd name="T37" fmla="*/ 243 h 285"/>
                <a:gd name="T38" fmla="*/ 88 w 112"/>
                <a:gd name="T39" fmla="*/ 198 h 285"/>
                <a:gd name="T40" fmla="*/ 89 w 112"/>
                <a:gd name="T41" fmla="*/ 152 h 285"/>
                <a:gd name="T42" fmla="*/ 86 w 112"/>
                <a:gd name="T43" fmla="*/ 106 h 285"/>
                <a:gd name="T44" fmla="*/ 85 w 112"/>
                <a:gd name="T45" fmla="*/ 92 h 285"/>
                <a:gd name="T46" fmla="*/ 83 w 112"/>
                <a:gd name="T47" fmla="*/ 79 h 285"/>
                <a:gd name="T48" fmla="*/ 82 w 112"/>
                <a:gd name="T49" fmla="*/ 65 h 285"/>
                <a:gd name="T50" fmla="*/ 81 w 112"/>
                <a:gd name="T51" fmla="*/ 52 h 285"/>
                <a:gd name="T52" fmla="*/ 79 w 112"/>
                <a:gd name="T53" fmla="*/ 49 h 285"/>
                <a:gd name="T54" fmla="*/ 73 w 112"/>
                <a:gd name="T55" fmla="*/ 47 h 285"/>
                <a:gd name="T56" fmla="*/ 68 w 112"/>
                <a:gd name="T57" fmla="*/ 44 h 285"/>
                <a:gd name="T58" fmla="*/ 61 w 112"/>
                <a:gd name="T59" fmla="*/ 41 h 285"/>
                <a:gd name="T60" fmla="*/ 52 w 112"/>
                <a:gd name="T61" fmla="*/ 38 h 285"/>
                <a:gd name="T62" fmla="*/ 45 w 112"/>
                <a:gd name="T63" fmla="*/ 37 h 285"/>
                <a:gd name="T64" fmla="*/ 40 w 112"/>
                <a:gd name="T65" fmla="*/ 34 h 285"/>
                <a:gd name="T66" fmla="*/ 35 w 112"/>
                <a:gd name="T67" fmla="*/ 32 h 285"/>
                <a:gd name="T68" fmla="*/ 24 w 112"/>
                <a:gd name="T69" fmla="*/ 27 h 285"/>
                <a:gd name="T70" fmla="*/ 13 w 112"/>
                <a:gd name="T71" fmla="*/ 21 h 285"/>
                <a:gd name="T72" fmla="*/ 4 w 112"/>
                <a:gd name="T73" fmla="*/ 13 h 285"/>
                <a:gd name="T74" fmla="*/ 0 w 112"/>
                <a:gd name="T75" fmla="*/ 0 h 285"/>
                <a:gd name="T76" fmla="*/ 11 w 112"/>
                <a:gd name="T77" fmla="*/ 10 h 285"/>
                <a:gd name="T78" fmla="*/ 24 w 112"/>
                <a:gd name="T79" fmla="*/ 15 h 285"/>
                <a:gd name="T80" fmla="*/ 38 w 112"/>
                <a:gd name="T81" fmla="*/ 20 h 285"/>
                <a:gd name="T82" fmla="*/ 51 w 112"/>
                <a:gd name="T83" fmla="*/ 23 h 285"/>
                <a:gd name="T84" fmla="*/ 66 w 112"/>
                <a:gd name="T85" fmla="*/ 23 h 285"/>
                <a:gd name="T86" fmla="*/ 81 w 112"/>
                <a:gd name="T87" fmla="*/ 23 h 285"/>
                <a:gd name="T88" fmla="*/ 95 w 112"/>
                <a:gd name="T89" fmla="*/ 21 h 285"/>
                <a:gd name="T90" fmla="*/ 110 w 112"/>
                <a:gd name="T91" fmla="*/ 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285">
                  <a:moveTo>
                    <a:pt x="110" y="20"/>
                  </a:moveTo>
                  <a:lnTo>
                    <a:pt x="112" y="38"/>
                  </a:lnTo>
                  <a:lnTo>
                    <a:pt x="107" y="38"/>
                  </a:lnTo>
                  <a:lnTo>
                    <a:pt x="103" y="38"/>
                  </a:lnTo>
                  <a:lnTo>
                    <a:pt x="99" y="39"/>
                  </a:lnTo>
                  <a:lnTo>
                    <a:pt x="95" y="41"/>
                  </a:lnTo>
                  <a:lnTo>
                    <a:pt x="97" y="56"/>
                  </a:lnTo>
                  <a:lnTo>
                    <a:pt x="100" y="73"/>
                  </a:lnTo>
                  <a:lnTo>
                    <a:pt x="102" y="90"/>
                  </a:lnTo>
                  <a:lnTo>
                    <a:pt x="103" y="106"/>
                  </a:lnTo>
                  <a:lnTo>
                    <a:pt x="107" y="144"/>
                  </a:lnTo>
                  <a:lnTo>
                    <a:pt x="109" y="182"/>
                  </a:lnTo>
                  <a:lnTo>
                    <a:pt x="107" y="219"/>
                  </a:lnTo>
                  <a:lnTo>
                    <a:pt x="103" y="256"/>
                  </a:lnTo>
                  <a:lnTo>
                    <a:pt x="102" y="265"/>
                  </a:lnTo>
                  <a:lnTo>
                    <a:pt x="92" y="274"/>
                  </a:lnTo>
                  <a:lnTo>
                    <a:pt x="81" y="282"/>
                  </a:lnTo>
                  <a:lnTo>
                    <a:pt x="75" y="285"/>
                  </a:lnTo>
                  <a:lnTo>
                    <a:pt x="83" y="243"/>
                  </a:lnTo>
                  <a:lnTo>
                    <a:pt x="88" y="198"/>
                  </a:lnTo>
                  <a:lnTo>
                    <a:pt x="89" y="152"/>
                  </a:lnTo>
                  <a:lnTo>
                    <a:pt x="86" y="106"/>
                  </a:lnTo>
                  <a:lnTo>
                    <a:pt x="85" y="92"/>
                  </a:lnTo>
                  <a:lnTo>
                    <a:pt x="83" y="79"/>
                  </a:lnTo>
                  <a:lnTo>
                    <a:pt x="82" y="65"/>
                  </a:lnTo>
                  <a:lnTo>
                    <a:pt x="81" y="52"/>
                  </a:lnTo>
                  <a:lnTo>
                    <a:pt x="79" y="49"/>
                  </a:lnTo>
                  <a:lnTo>
                    <a:pt x="73" y="47"/>
                  </a:lnTo>
                  <a:lnTo>
                    <a:pt x="68" y="44"/>
                  </a:lnTo>
                  <a:lnTo>
                    <a:pt x="61" y="41"/>
                  </a:lnTo>
                  <a:lnTo>
                    <a:pt x="52" y="38"/>
                  </a:lnTo>
                  <a:lnTo>
                    <a:pt x="45" y="37"/>
                  </a:lnTo>
                  <a:lnTo>
                    <a:pt x="40" y="34"/>
                  </a:lnTo>
                  <a:lnTo>
                    <a:pt x="35" y="32"/>
                  </a:lnTo>
                  <a:lnTo>
                    <a:pt x="24" y="27"/>
                  </a:lnTo>
                  <a:lnTo>
                    <a:pt x="13" y="21"/>
                  </a:lnTo>
                  <a:lnTo>
                    <a:pt x="4" y="13"/>
                  </a:lnTo>
                  <a:lnTo>
                    <a:pt x="0" y="0"/>
                  </a:lnTo>
                  <a:lnTo>
                    <a:pt x="11" y="10"/>
                  </a:lnTo>
                  <a:lnTo>
                    <a:pt x="24" y="15"/>
                  </a:lnTo>
                  <a:lnTo>
                    <a:pt x="38" y="20"/>
                  </a:lnTo>
                  <a:lnTo>
                    <a:pt x="51" y="23"/>
                  </a:lnTo>
                  <a:lnTo>
                    <a:pt x="66" y="23"/>
                  </a:lnTo>
                  <a:lnTo>
                    <a:pt x="81" y="23"/>
                  </a:lnTo>
                  <a:lnTo>
                    <a:pt x="95" y="21"/>
                  </a:lnTo>
                  <a:lnTo>
                    <a:pt x="11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2" name="Freeform 44"/>
            <p:cNvSpPr>
              <a:spLocks/>
            </p:cNvSpPr>
            <p:nvPr/>
          </p:nvSpPr>
          <p:spPr bwMode="auto">
            <a:xfrm>
              <a:off x="4141" y="1110"/>
              <a:ext cx="284" cy="355"/>
            </a:xfrm>
            <a:custGeom>
              <a:avLst/>
              <a:gdLst>
                <a:gd name="T0" fmla="*/ 277 w 284"/>
                <a:gd name="T1" fmla="*/ 18 h 355"/>
                <a:gd name="T2" fmla="*/ 236 w 284"/>
                <a:gd name="T3" fmla="*/ 59 h 355"/>
                <a:gd name="T4" fmla="*/ 176 w 284"/>
                <a:gd name="T5" fmla="*/ 117 h 355"/>
                <a:gd name="T6" fmla="*/ 124 w 284"/>
                <a:gd name="T7" fmla="*/ 168 h 355"/>
                <a:gd name="T8" fmla="*/ 111 w 284"/>
                <a:gd name="T9" fmla="*/ 199 h 355"/>
                <a:gd name="T10" fmla="*/ 110 w 284"/>
                <a:gd name="T11" fmla="*/ 233 h 355"/>
                <a:gd name="T12" fmla="*/ 101 w 284"/>
                <a:gd name="T13" fmla="*/ 264 h 355"/>
                <a:gd name="T14" fmla="*/ 84 w 284"/>
                <a:gd name="T15" fmla="*/ 291 h 355"/>
                <a:gd name="T16" fmla="*/ 79 w 284"/>
                <a:gd name="T17" fmla="*/ 305 h 355"/>
                <a:gd name="T18" fmla="*/ 91 w 284"/>
                <a:gd name="T19" fmla="*/ 311 h 355"/>
                <a:gd name="T20" fmla="*/ 103 w 284"/>
                <a:gd name="T21" fmla="*/ 317 h 355"/>
                <a:gd name="T22" fmla="*/ 114 w 284"/>
                <a:gd name="T23" fmla="*/ 325 h 355"/>
                <a:gd name="T24" fmla="*/ 118 w 284"/>
                <a:gd name="T25" fmla="*/ 333 h 355"/>
                <a:gd name="T26" fmla="*/ 116 w 284"/>
                <a:gd name="T27" fmla="*/ 336 h 355"/>
                <a:gd name="T28" fmla="*/ 107 w 284"/>
                <a:gd name="T29" fmla="*/ 335 h 355"/>
                <a:gd name="T30" fmla="*/ 94 w 284"/>
                <a:gd name="T31" fmla="*/ 325 h 355"/>
                <a:gd name="T32" fmla="*/ 79 w 284"/>
                <a:gd name="T33" fmla="*/ 321 h 355"/>
                <a:gd name="T34" fmla="*/ 65 w 284"/>
                <a:gd name="T35" fmla="*/ 318 h 355"/>
                <a:gd name="T36" fmla="*/ 46 w 284"/>
                <a:gd name="T37" fmla="*/ 325 h 355"/>
                <a:gd name="T38" fmla="*/ 29 w 284"/>
                <a:gd name="T39" fmla="*/ 343 h 355"/>
                <a:gd name="T40" fmla="*/ 18 w 284"/>
                <a:gd name="T41" fmla="*/ 355 h 355"/>
                <a:gd name="T42" fmla="*/ 11 w 284"/>
                <a:gd name="T43" fmla="*/ 348 h 355"/>
                <a:gd name="T44" fmla="*/ 5 w 284"/>
                <a:gd name="T45" fmla="*/ 333 h 355"/>
                <a:gd name="T46" fmla="*/ 0 w 284"/>
                <a:gd name="T47" fmla="*/ 315 h 355"/>
                <a:gd name="T48" fmla="*/ 7 w 284"/>
                <a:gd name="T49" fmla="*/ 293 h 355"/>
                <a:gd name="T50" fmla="*/ 21 w 284"/>
                <a:gd name="T51" fmla="*/ 268 h 355"/>
                <a:gd name="T52" fmla="*/ 28 w 284"/>
                <a:gd name="T53" fmla="*/ 250 h 355"/>
                <a:gd name="T54" fmla="*/ 35 w 284"/>
                <a:gd name="T55" fmla="*/ 233 h 355"/>
                <a:gd name="T56" fmla="*/ 42 w 284"/>
                <a:gd name="T57" fmla="*/ 232 h 355"/>
                <a:gd name="T58" fmla="*/ 41 w 284"/>
                <a:gd name="T59" fmla="*/ 249 h 355"/>
                <a:gd name="T60" fmla="*/ 36 w 284"/>
                <a:gd name="T61" fmla="*/ 267 h 355"/>
                <a:gd name="T62" fmla="*/ 26 w 284"/>
                <a:gd name="T63" fmla="*/ 290 h 355"/>
                <a:gd name="T64" fmla="*/ 18 w 284"/>
                <a:gd name="T65" fmla="*/ 309 h 355"/>
                <a:gd name="T66" fmla="*/ 19 w 284"/>
                <a:gd name="T67" fmla="*/ 322 h 355"/>
                <a:gd name="T68" fmla="*/ 39 w 284"/>
                <a:gd name="T69" fmla="*/ 314 h 355"/>
                <a:gd name="T70" fmla="*/ 66 w 284"/>
                <a:gd name="T71" fmla="*/ 281 h 355"/>
                <a:gd name="T72" fmla="*/ 83 w 284"/>
                <a:gd name="T73" fmla="*/ 244 h 355"/>
                <a:gd name="T74" fmla="*/ 90 w 284"/>
                <a:gd name="T75" fmla="*/ 205 h 355"/>
                <a:gd name="T76" fmla="*/ 91 w 284"/>
                <a:gd name="T77" fmla="*/ 174 h 355"/>
                <a:gd name="T78" fmla="*/ 101 w 284"/>
                <a:gd name="T79" fmla="*/ 155 h 355"/>
                <a:gd name="T80" fmla="*/ 117 w 284"/>
                <a:gd name="T81" fmla="*/ 140 h 355"/>
                <a:gd name="T82" fmla="*/ 132 w 284"/>
                <a:gd name="T83" fmla="*/ 127 h 355"/>
                <a:gd name="T84" fmla="*/ 255 w 284"/>
                <a:gd name="T85" fmla="*/ 0 h 355"/>
                <a:gd name="T86" fmla="*/ 271 w 284"/>
                <a:gd name="T87" fmla="*/ 4 h 355"/>
                <a:gd name="T88" fmla="*/ 284 w 284"/>
                <a:gd name="T89" fmla="*/ 1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4" h="355">
                  <a:moveTo>
                    <a:pt x="284" y="11"/>
                  </a:moveTo>
                  <a:lnTo>
                    <a:pt x="277" y="18"/>
                  </a:lnTo>
                  <a:lnTo>
                    <a:pt x="260" y="35"/>
                  </a:lnTo>
                  <a:lnTo>
                    <a:pt x="236" y="59"/>
                  </a:lnTo>
                  <a:lnTo>
                    <a:pt x="206" y="88"/>
                  </a:lnTo>
                  <a:lnTo>
                    <a:pt x="176" y="117"/>
                  </a:lnTo>
                  <a:lnTo>
                    <a:pt x="147" y="146"/>
                  </a:lnTo>
                  <a:lnTo>
                    <a:pt x="124" y="168"/>
                  </a:lnTo>
                  <a:lnTo>
                    <a:pt x="108" y="182"/>
                  </a:lnTo>
                  <a:lnTo>
                    <a:pt x="111" y="199"/>
                  </a:lnTo>
                  <a:lnTo>
                    <a:pt x="111" y="216"/>
                  </a:lnTo>
                  <a:lnTo>
                    <a:pt x="110" y="233"/>
                  </a:lnTo>
                  <a:lnTo>
                    <a:pt x="107" y="249"/>
                  </a:lnTo>
                  <a:lnTo>
                    <a:pt x="101" y="264"/>
                  </a:lnTo>
                  <a:lnTo>
                    <a:pt x="93" y="278"/>
                  </a:lnTo>
                  <a:lnTo>
                    <a:pt x="84" y="291"/>
                  </a:lnTo>
                  <a:lnTo>
                    <a:pt x="72" y="304"/>
                  </a:lnTo>
                  <a:lnTo>
                    <a:pt x="79" y="305"/>
                  </a:lnTo>
                  <a:lnTo>
                    <a:pt x="86" y="308"/>
                  </a:lnTo>
                  <a:lnTo>
                    <a:pt x="91" y="311"/>
                  </a:lnTo>
                  <a:lnTo>
                    <a:pt x="97" y="312"/>
                  </a:lnTo>
                  <a:lnTo>
                    <a:pt x="103" y="317"/>
                  </a:lnTo>
                  <a:lnTo>
                    <a:pt x="108" y="321"/>
                  </a:lnTo>
                  <a:lnTo>
                    <a:pt x="114" y="325"/>
                  </a:lnTo>
                  <a:lnTo>
                    <a:pt x="118" y="331"/>
                  </a:lnTo>
                  <a:lnTo>
                    <a:pt x="118" y="333"/>
                  </a:lnTo>
                  <a:lnTo>
                    <a:pt x="117" y="335"/>
                  </a:lnTo>
                  <a:lnTo>
                    <a:pt x="116" y="336"/>
                  </a:lnTo>
                  <a:lnTo>
                    <a:pt x="114" y="338"/>
                  </a:lnTo>
                  <a:lnTo>
                    <a:pt x="107" y="335"/>
                  </a:lnTo>
                  <a:lnTo>
                    <a:pt x="100" y="331"/>
                  </a:lnTo>
                  <a:lnTo>
                    <a:pt x="94" y="325"/>
                  </a:lnTo>
                  <a:lnTo>
                    <a:pt x="86" y="322"/>
                  </a:lnTo>
                  <a:lnTo>
                    <a:pt x="79" y="321"/>
                  </a:lnTo>
                  <a:lnTo>
                    <a:pt x="72" y="319"/>
                  </a:lnTo>
                  <a:lnTo>
                    <a:pt x="65" y="318"/>
                  </a:lnTo>
                  <a:lnTo>
                    <a:pt x="56" y="319"/>
                  </a:lnTo>
                  <a:lnTo>
                    <a:pt x="46" y="325"/>
                  </a:lnTo>
                  <a:lnTo>
                    <a:pt x="38" y="333"/>
                  </a:lnTo>
                  <a:lnTo>
                    <a:pt x="29" y="343"/>
                  </a:lnTo>
                  <a:lnTo>
                    <a:pt x="22" y="353"/>
                  </a:lnTo>
                  <a:lnTo>
                    <a:pt x="18" y="355"/>
                  </a:lnTo>
                  <a:lnTo>
                    <a:pt x="14" y="352"/>
                  </a:lnTo>
                  <a:lnTo>
                    <a:pt x="11" y="348"/>
                  </a:lnTo>
                  <a:lnTo>
                    <a:pt x="8" y="343"/>
                  </a:lnTo>
                  <a:lnTo>
                    <a:pt x="5" y="333"/>
                  </a:lnTo>
                  <a:lnTo>
                    <a:pt x="1" y="325"/>
                  </a:lnTo>
                  <a:lnTo>
                    <a:pt x="0" y="315"/>
                  </a:lnTo>
                  <a:lnTo>
                    <a:pt x="1" y="305"/>
                  </a:lnTo>
                  <a:lnTo>
                    <a:pt x="7" y="293"/>
                  </a:lnTo>
                  <a:lnTo>
                    <a:pt x="14" y="280"/>
                  </a:lnTo>
                  <a:lnTo>
                    <a:pt x="21" y="268"/>
                  </a:lnTo>
                  <a:lnTo>
                    <a:pt x="26" y="256"/>
                  </a:lnTo>
                  <a:lnTo>
                    <a:pt x="28" y="250"/>
                  </a:lnTo>
                  <a:lnTo>
                    <a:pt x="32" y="242"/>
                  </a:lnTo>
                  <a:lnTo>
                    <a:pt x="35" y="233"/>
                  </a:lnTo>
                  <a:lnTo>
                    <a:pt x="41" y="223"/>
                  </a:lnTo>
                  <a:lnTo>
                    <a:pt x="42" y="232"/>
                  </a:lnTo>
                  <a:lnTo>
                    <a:pt x="42" y="240"/>
                  </a:lnTo>
                  <a:lnTo>
                    <a:pt x="41" y="249"/>
                  </a:lnTo>
                  <a:lnTo>
                    <a:pt x="39" y="256"/>
                  </a:lnTo>
                  <a:lnTo>
                    <a:pt x="36" y="267"/>
                  </a:lnTo>
                  <a:lnTo>
                    <a:pt x="32" y="278"/>
                  </a:lnTo>
                  <a:lnTo>
                    <a:pt x="26" y="290"/>
                  </a:lnTo>
                  <a:lnTo>
                    <a:pt x="22" y="301"/>
                  </a:lnTo>
                  <a:lnTo>
                    <a:pt x="18" y="309"/>
                  </a:lnTo>
                  <a:lnTo>
                    <a:pt x="18" y="317"/>
                  </a:lnTo>
                  <a:lnTo>
                    <a:pt x="19" y="322"/>
                  </a:lnTo>
                  <a:lnTo>
                    <a:pt x="22" y="328"/>
                  </a:lnTo>
                  <a:lnTo>
                    <a:pt x="39" y="314"/>
                  </a:lnTo>
                  <a:lnTo>
                    <a:pt x="53" y="298"/>
                  </a:lnTo>
                  <a:lnTo>
                    <a:pt x="66" y="281"/>
                  </a:lnTo>
                  <a:lnTo>
                    <a:pt x="76" y="264"/>
                  </a:lnTo>
                  <a:lnTo>
                    <a:pt x="83" y="244"/>
                  </a:lnTo>
                  <a:lnTo>
                    <a:pt x="87" y="225"/>
                  </a:lnTo>
                  <a:lnTo>
                    <a:pt x="90" y="205"/>
                  </a:lnTo>
                  <a:lnTo>
                    <a:pt x="90" y="184"/>
                  </a:lnTo>
                  <a:lnTo>
                    <a:pt x="91" y="174"/>
                  </a:lnTo>
                  <a:lnTo>
                    <a:pt x="96" y="164"/>
                  </a:lnTo>
                  <a:lnTo>
                    <a:pt x="101" y="155"/>
                  </a:lnTo>
                  <a:lnTo>
                    <a:pt x="108" y="148"/>
                  </a:lnTo>
                  <a:lnTo>
                    <a:pt x="117" y="140"/>
                  </a:lnTo>
                  <a:lnTo>
                    <a:pt x="125" y="134"/>
                  </a:lnTo>
                  <a:lnTo>
                    <a:pt x="132" y="127"/>
                  </a:lnTo>
                  <a:lnTo>
                    <a:pt x="141" y="122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71" y="4"/>
                  </a:lnTo>
                  <a:lnTo>
                    <a:pt x="279" y="9"/>
                  </a:lnTo>
                  <a:lnTo>
                    <a:pt x="28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3" name="Freeform 45"/>
            <p:cNvSpPr>
              <a:spLocks/>
            </p:cNvSpPr>
            <p:nvPr/>
          </p:nvSpPr>
          <p:spPr bwMode="auto">
            <a:xfrm>
              <a:off x="4538" y="1332"/>
              <a:ext cx="205" cy="38"/>
            </a:xfrm>
            <a:custGeom>
              <a:avLst/>
              <a:gdLst>
                <a:gd name="T0" fmla="*/ 104 w 205"/>
                <a:gd name="T1" fmla="*/ 18 h 38"/>
                <a:gd name="T2" fmla="*/ 117 w 205"/>
                <a:gd name="T3" fmla="*/ 18 h 38"/>
                <a:gd name="T4" fmla="*/ 128 w 205"/>
                <a:gd name="T5" fmla="*/ 18 h 38"/>
                <a:gd name="T6" fmla="*/ 141 w 205"/>
                <a:gd name="T7" fmla="*/ 18 h 38"/>
                <a:gd name="T8" fmla="*/ 154 w 205"/>
                <a:gd name="T9" fmla="*/ 18 h 38"/>
                <a:gd name="T10" fmla="*/ 165 w 205"/>
                <a:gd name="T11" fmla="*/ 18 h 38"/>
                <a:gd name="T12" fmla="*/ 178 w 205"/>
                <a:gd name="T13" fmla="*/ 17 h 38"/>
                <a:gd name="T14" fmla="*/ 189 w 205"/>
                <a:gd name="T15" fmla="*/ 15 h 38"/>
                <a:gd name="T16" fmla="*/ 202 w 205"/>
                <a:gd name="T17" fmla="*/ 14 h 38"/>
                <a:gd name="T18" fmla="*/ 205 w 205"/>
                <a:gd name="T19" fmla="*/ 17 h 38"/>
                <a:gd name="T20" fmla="*/ 205 w 205"/>
                <a:gd name="T21" fmla="*/ 20 h 38"/>
                <a:gd name="T22" fmla="*/ 203 w 205"/>
                <a:gd name="T23" fmla="*/ 22 h 38"/>
                <a:gd name="T24" fmla="*/ 202 w 205"/>
                <a:gd name="T25" fmla="*/ 25 h 38"/>
                <a:gd name="T26" fmla="*/ 179 w 205"/>
                <a:gd name="T27" fmla="*/ 31 h 38"/>
                <a:gd name="T28" fmla="*/ 158 w 205"/>
                <a:gd name="T29" fmla="*/ 35 h 38"/>
                <a:gd name="T30" fmla="*/ 135 w 205"/>
                <a:gd name="T31" fmla="*/ 37 h 38"/>
                <a:gd name="T32" fmla="*/ 113 w 205"/>
                <a:gd name="T33" fmla="*/ 38 h 38"/>
                <a:gd name="T34" fmla="*/ 90 w 205"/>
                <a:gd name="T35" fmla="*/ 37 h 38"/>
                <a:gd name="T36" fmla="*/ 69 w 205"/>
                <a:gd name="T37" fmla="*/ 35 h 38"/>
                <a:gd name="T38" fmla="*/ 48 w 205"/>
                <a:gd name="T39" fmla="*/ 32 h 38"/>
                <a:gd name="T40" fmla="*/ 27 w 205"/>
                <a:gd name="T41" fmla="*/ 28 h 38"/>
                <a:gd name="T42" fmla="*/ 18 w 205"/>
                <a:gd name="T43" fmla="*/ 22 h 38"/>
                <a:gd name="T44" fmla="*/ 11 w 205"/>
                <a:gd name="T45" fmla="*/ 17 h 38"/>
                <a:gd name="T46" fmla="*/ 4 w 205"/>
                <a:gd name="T47" fmla="*/ 8 h 38"/>
                <a:gd name="T48" fmla="*/ 0 w 205"/>
                <a:gd name="T49" fmla="*/ 0 h 38"/>
                <a:gd name="T50" fmla="*/ 3 w 205"/>
                <a:gd name="T51" fmla="*/ 0 h 38"/>
                <a:gd name="T52" fmla="*/ 10 w 205"/>
                <a:gd name="T53" fmla="*/ 1 h 38"/>
                <a:gd name="T54" fmla="*/ 20 w 205"/>
                <a:gd name="T55" fmla="*/ 3 h 38"/>
                <a:gd name="T56" fmla="*/ 34 w 205"/>
                <a:gd name="T57" fmla="*/ 7 h 38"/>
                <a:gd name="T58" fmla="*/ 49 w 205"/>
                <a:gd name="T59" fmla="*/ 10 h 38"/>
                <a:gd name="T60" fmla="*/ 66 w 205"/>
                <a:gd name="T61" fmla="*/ 13 h 38"/>
                <a:gd name="T62" fmla="*/ 85 w 205"/>
                <a:gd name="T63" fmla="*/ 15 h 38"/>
                <a:gd name="T64" fmla="*/ 104 w 205"/>
                <a:gd name="T6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5" h="38">
                  <a:moveTo>
                    <a:pt x="104" y="18"/>
                  </a:moveTo>
                  <a:lnTo>
                    <a:pt x="117" y="18"/>
                  </a:lnTo>
                  <a:lnTo>
                    <a:pt x="128" y="18"/>
                  </a:lnTo>
                  <a:lnTo>
                    <a:pt x="141" y="18"/>
                  </a:lnTo>
                  <a:lnTo>
                    <a:pt x="154" y="18"/>
                  </a:lnTo>
                  <a:lnTo>
                    <a:pt x="165" y="18"/>
                  </a:lnTo>
                  <a:lnTo>
                    <a:pt x="178" y="17"/>
                  </a:lnTo>
                  <a:lnTo>
                    <a:pt x="189" y="15"/>
                  </a:lnTo>
                  <a:lnTo>
                    <a:pt x="202" y="14"/>
                  </a:lnTo>
                  <a:lnTo>
                    <a:pt x="205" y="17"/>
                  </a:lnTo>
                  <a:lnTo>
                    <a:pt x="205" y="20"/>
                  </a:lnTo>
                  <a:lnTo>
                    <a:pt x="203" y="22"/>
                  </a:lnTo>
                  <a:lnTo>
                    <a:pt x="202" y="25"/>
                  </a:lnTo>
                  <a:lnTo>
                    <a:pt x="179" y="31"/>
                  </a:lnTo>
                  <a:lnTo>
                    <a:pt x="158" y="35"/>
                  </a:lnTo>
                  <a:lnTo>
                    <a:pt x="135" y="37"/>
                  </a:lnTo>
                  <a:lnTo>
                    <a:pt x="113" y="38"/>
                  </a:lnTo>
                  <a:lnTo>
                    <a:pt x="90" y="37"/>
                  </a:lnTo>
                  <a:lnTo>
                    <a:pt x="69" y="35"/>
                  </a:lnTo>
                  <a:lnTo>
                    <a:pt x="48" y="32"/>
                  </a:lnTo>
                  <a:lnTo>
                    <a:pt x="27" y="28"/>
                  </a:lnTo>
                  <a:lnTo>
                    <a:pt x="18" y="22"/>
                  </a:lnTo>
                  <a:lnTo>
                    <a:pt x="11" y="17"/>
                  </a:lnTo>
                  <a:lnTo>
                    <a:pt x="4" y="8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1"/>
                  </a:lnTo>
                  <a:lnTo>
                    <a:pt x="20" y="3"/>
                  </a:lnTo>
                  <a:lnTo>
                    <a:pt x="34" y="7"/>
                  </a:lnTo>
                  <a:lnTo>
                    <a:pt x="49" y="10"/>
                  </a:lnTo>
                  <a:lnTo>
                    <a:pt x="66" y="13"/>
                  </a:lnTo>
                  <a:lnTo>
                    <a:pt x="85" y="15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4" name="Freeform 46"/>
            <p:cNvSpPr>
              <a:spLocks/>
            </p:cNvSpPr>
            <p:nvPr/>
          </p:nvSpPr>
          <p:spPr bwMode="auto">
            <a:xfrm>
              <a:off x="4946" y="1326"/>
              <a:ext cx="153" cy="311"/>
            </a:xfrm>
            <a:custGeom>
              <a:avLst/>
              <a:gdLst>
                <a:gd name="T0" fmla="*/ 67 w 153"/>
                <a:gd name="T1" fmla="*/ 79 h 311"/>
                <a:gd name="T2" fmla="*/ 101 w 153"/>
                <a:gd name="T3" fmla="*/ 180 h 311"/>
                <a:gd name="T4" fmla="*/ 105 w 153"/>
                <a:gd name="T5" fmla="*/ 197 h 311"/>
                <a:gd name="T6" fmla="*/ 111 w 153"/>
                <a:gd name="T7" fmla="*/ 212 h 311"/>
                <a:gd name="T8" fmla="*/ 116 w 153"/>
                <a:gd name="T9" fmla="*/ 229 h 311"/>
                <a:gd name="T10" fmla="*/ 123 w 153"/>
                <a:gd name="T11" fmla="*/ 245 h 311"/>
                <a:gd name="T12" fmla="*/ 130 w 153"/>
                <a:gd name="T13" fmla="*/ 260 h 311"/>
                <a:gd name="T14" fmla="*/ 137 w 153"/>
                <a:gd name="T15" fmla="*/ 276 h 311"/>
                <a:gd name="T16" fmla="*/ 146 w 153"/>
                <a:gd name="T17" fmla="*/ 290 h 311"/>
                <a:gd name="T18" fmla="*/ 153 w 153"/>
                <a:gd name="T19" fmla="*/ 305 h 311"/>
                <a:gd name="T20" fmla="*/ 153 w 153"/>
                <a:gd name="T21" fmla="*/ 307 h 311"/>
                <a:gd name="T22" fmla="*/ 152 w 153"/>
                <a:gd name="T23" fmla="*/ 308 h 311"/>
                <a:gd name="T24" fmla="*/ 152 w 153"/>
                <a:gd name="T25" fmla="*/ 310 h 311"/>
                <a:gd name="T26" fmla="*/ 150 w 153"/>
                <a:gd name="T27" fmla="*/ 311 h 311"/>
                <a:gd name="T28" fmla="*/ 144 w 153"/>
                <a:gd name="T29" fmla="*/ 307 h 311"/>
                <a:gd name="T30" fmla="*/ 139 w 153"/>
                <a:gd name="T31" fmla="*/ 301 h 311"/>
                <a:gd name="T32" fmla="*/ 135 w 153"/>
                <a:gd name="T33" fmla="*/ 295 h 311"/>
                <a:gd name="T34" fmla="*/ 130 w 153"/>
                <a:gd name="T35" fmla="*/ 288 h 311"/>
                <a:gd name="T36" fmla="*/ 113 w 153"/>
                <a:gd name="T37" fmla="*/ 257 h 311"/>
                <a:gd name="T38" fmla="*/ 99 w 153"/>
                <a:gd name="T39" fmla="*/ 223 h 311"/>
                <a:gd name="T40" fmla="*/ 86 w 153"/>
                <a:gd name="T41" fmla="*/ 189 h 311"/>
                <a:gd name="T42" fmla="*/ 75 w 153"/>
                <a:gd name="T43" fmla="*/ 154 h 311"/>
                <a:gd name="T44" fmla="*/ 62 w 153"/>
                <a:gd name="T45" fmla="*/ 120 h 311"/>
                <a:gd name="T46" fmla="*/ 50 w 153"/>
                <a:gd name="T47" fmla="*/ 86 h 311"/>
                <a:gd name="T48" fmla="*/ 34 w 153"/>
                <a:gd name="T49" fmla="*/ 54 h 311"/>
                <a:gd name="T50" fmla="*/ 14 w 153"/>
                <a:gd name="T51" fmla="*/ 23 h 311"/>
                <a:gd name="T52" fmla="*/ 9 w 153"/>
                <a:gd name="T53" fmla="*/ 19 h 311"/>
                <a:gd name="T54" fmla="*/ 3 w 153"/>
                <a:gd name="T55" fmla="*/ 13 h 311"/>
                <a:gd name="T56" fmla="*/ 0 w 153"/>
                <a:gd name="T57" fmla="*/ 7 h 311"/>
                <a:gd name="T58" fmla="*/ 0 w 153"/>
                <a:gd name="T59" fmla="*/ 0 h 311"/>
                <a:gd name="T60" fmla="*/ 12 w 153"/>
                <a:gd name="T61" fmla="*/ 7 h 311"/>
                <a:gd name="T62" fmla="*/ 21 w 153"/>
                <a:gd name="T63" fmla="*/ 14 h 311"/>
                <a:gd name="T64" fmla="*/ 30 w 153"/>
                <a:gd name="T65" fmla="*/ 23 h 311"/>
                <a:gd name="T66" fmla="*/ 38 w 153"/>
                <a:gd name="T67" fmla="*/ 33 h 311"/>
                <a:gd name="T68" fmla="*/ 44 w 153"/>
                <a:gd name="T69" fmla="*/ 43 h 311"/>
                <a:gd name="T70" fmla="*/ 51 w 153"/>
                <a:gd name="T71" fmla="*/ 54 h 311"/>
                <a:gd name="T72" fmla="*/ 58 w 153"/>
                <a:gd name="T73" fmla="*/ 67 h 311"/>
                <a:gd name="T74" fmla="*/ 67 w 153"/>
                <a:gd name="T75" fmla="*/ 7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311">
                  <a:moveTo>
                    <a:pt x="67" y="79"/>
                  </a:moveTo>
                  <a:lnTo>
                    <a:pt x="101" y="180"/>
                  </a:lnTo>
                  <a:lnTo>
                    <a:pt x="105" y="197"/>
                  </a:lnTo>
                  <a:lnTo>
                    <a:pt x="111" y="212"/>
                  </a:lnTo>
                  <a:lnTo>
                    <a:pt x="116" y="229"/>
                  </a:lnTo>
                  <a:lnTo>
                    <a:pt x="123" y="245"/>
                  </a:lnTo>
                  <a:lnTo>
                    <a:pt x="130" y="260"/>
                  </a:lnTo>
                  <a:lnTo>
                    <a:pt x="137" y="276"/>
                  </a:lnTo>
                  <a:lnTo>
                    <a:pt x="146" y="290"/>
                  </a:lnTo>
                  <a:lnTo>
                    <a:pt x="153" y="305"/>
                  </a:lnTo>
                  <a:lnTo>
                    <a:pt x="153" y="307"/>
                  </a:lnTo>
                  <a:lnTo>
                    <a:pt x="152" y="308"/>
                  </a:lnTo>
                  <a:lnTo>
                    <a:pt x="152" y="310"/>
                  </a:lnTo>
                  <a:lnTo>
                    <a:pt x="150" y="311"/>
                  </a:lnTo>
                  <a:lnTo>
                    <a:pt x="144" y="307"/>
                  </a:lnTo>
                  <a:lnTo>
                    <a:pt x="139" y="301"/>
                  </a:lnTo>
                  <a:lnTo>
                    <a:pt x="135" y="295"/>
                  </a:lnTo>
                  <a:lnTo>
                    <a:pt x="130" y="288"/>
                  </a:lnTo>
                  <a:lnTo>
                    <a:pt x="113" y="257"/>
                  </a:lnTo>
                  <a:lnTo>
                    <a:pt x="99" y="223"/>
                  </a:lnTo>
                  <a:lnTo>
                    <a:pt x="86" y="189"/>
                  </a:lnTo>
                  <a:lnTo>
                    <a:pt x="75" y="154"/>
                  </a:lnTo>
                  <a:lnTo>
                    <a:pt x="62" y="120"/>
                  </a:lnTo>
                  <a:lnTo>
                    <a:pt x="50" y="86"/>
                  </a:lnTo>
                  <a:lnTo>
                    <a:pt x="34" y="54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3" y="13"/>
                  </a:lnTo>
                  <a:lnTo>
                    <a:pt x="0" y="7"/>
                  </a:lnTo>
                  <a:lnTo>
                    <a:pt x="0" y="0"/>
                  </a:lnTo>
                  <a:lnTo>
                    <a:pt x="12" y="7"/>
                  </a:lnTo>
                  <a:lnTo>
                    <a:pt x="21" y="14"/>
                  </a:lnTo>
                  <a:lnTo>
                    <a:pt x="30" y="23"/>
                  </a:lnTo>
                  <a:lnTo>
                    <a:pt x="38" y="33"/>
                  </a:lnTo>
                  <a:lnTo>
                    <a:pt x="44" y="43"/>
                  </a:lnTo>
                  <a:lnTo>
                    <a:pt x="51" y="54"/>
                  </a:lnTo>
                  <a:lnTo>
                    <a:pt x="58" y="67"/>
                  </a:lnTo>
                  <a:lnTo>
                    <a:pt x="67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5" name="Freeform 47"/>
            <p:cNvSpPr>
              <a:spLocks/>
            </p:cNvSpPr>
            <p:nvPr/>
          </p:nvSpPr>
          <p:spPr bwMode="auto">
            <a:xfrm>
              <a:off x="4204" y="1438"/>
              <a:ext cx="48" cy="32"/>
            </a:xfrm>
            <a:custGeom>
              <a:avLst/>
              <a:gdLst>
                <a:gd name="T0" fmla="*/ 48 w 48"/>
                <a:gd name="T1" fmla="*/ 31 h 32"/>
                <a:gd name="T2" fmla="*/ 40 w 48"/>
                <a:gd name="T3" fmla="*/ 32 h 32"/>
                <a:gd name="T4" fmla="*/ 31 w 48"/>
                <a:gd name="T5" fmla="*/ 27 h 32"/>
                <a:gd name="T6" fmla="*/ 21 w 48"/>
                <a:gd name="T7" fmla="*/ 20 h 32"/>
                <a:gd name="T8" fmla="*/ 13 w 48"/>
                <a:gd name="T9" fmla="*/ 14 h 32"/>
                <a:gd name="T10" fmla="*/ 9 w 48"/>
                <a:gd name="T11" fmla="*/ 11 h 32"/>
                <a:gd name="T12" fmla="*/ 4 w 48"/>
                <a:gd name="T13" fmla="*/ 8 h 32"/>
                <a:gd name="T14" fmla="*/ 0 w 48"/>
                <a:gd name="T15" fmla="*/ 4 h 32"/>
                <a:gd name="T16" fmla="*/ 0 w 48"/>
                <a:gd name="T17" fmla="*/ 0 h 32"/>
                <a:gd name="T18" fmla="*/ 7 w 48"/>
                <a:gd name="T19" fmla="*/ 1 h 32"/>
                <a:gd name="T20" fmla="*/ 14 w 48"/>
                <a:gd name="T21" fmla="*/ 4 h 32"/>
                <a:gd name="T22" fmla="*/ 21 w 48"/>
                <a:gd name="T23" fmla="*/ 5 h 32"/>
                <a:gd name="T24" fmla="*/ 28 w 48"/>
                <a:gd name="T25" fmla="*/ 8 h 32"/>
                <a:gd name="T26" fmla="*/ 36 w 48"/>
                <a:gd name="T27" fmla="*/ 13 h 32"/>
                <a:gd name="T28" fmla="*/ 41 w 48"/>
                <a:gd name="T29" fmla="*/ 18 h 32"/>
                <a:gd name="T30" fmla="*/ 45 w 48"/>
                <a:gd name="T31" fmla="*/ 24 h 32"/>
                <a:gd name="T32" fmla="*/ 48 w 48"/>
                <a:gd name="T3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2">
                  <a:moveTo>
                    <a:pt x="48" y="31"/>
                  </a:moveTo>
                  <a:lnTo>
                    <a:pt x="40" y="32"/>
                  </a:lnTo>
                  <a:lnTo>
                    <a:pt x="31" y="27"/>
                  </a:lnTo>
                  <a:lnTo>
                    <a:pt x="21" y="20"/>
                  </a:lnTo>
                  <a:lnTo>
                    <a:pt x="13" y="14"/>
                  </a:lnTo>
                  <a:lnTo>
                    <a:pt x="9" y="11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1"/>
                  </a:lnTo>
                  <a:lnTo>
                    <a:pt x="14" y="4"/>
                  </a:lnTo>
                  <a:lnTo>
                    <a:pt x="21" y="5"/>
                  </a:lnTo>
                  <a:lnTo>
                    <a:pt x="28" y="8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5" y="24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6" name="Freeform 48"/>
            <p:cNvSpPr>
              <a:spLocks/>
            </p:cNvSpPr>
            <p:nvPr/>
          </p:nvSpPr>
          <p:spPr bwMode="auto">
            <a:xfrm>
              <a:off x="4180" y="1456"/>
              <a:ext cx="67" cy="47"/>
            </a:xfrm>
            <a:custGeom>
              <a:avLst/>
              <a:gdLst>
                <a:gd name="T0" fmla="*/ 67 w 67"/>
                <a:gd name="T1" fmla="*/ 40 h 47"/>
                <a:gd name="T2" fmla="*/ 67 w 67"/>
                <a:gd name="T3" fmla="*/ 41 h 47"/>
                <a:gd name="T4" fmla="*/ 67 w 67"/>
                <a:gd name="T5" fmla="*/ 44 h 47"/>
                <a:gd name="T6" fmla="*/ 65 w 67"/>
                <a:gd name="T7" fmla="*/ 45 h 47"/>
                <a:gd name="T8" fmla="*/ 64 w 67"/>
                <a:gd name="T9" fmla="*/ 47 h 47"/>
                <a:gd name="T10" fmla="*/ 58 w 67"/>
                <a:gd name="T11" fmla="*/ 45 h 47"/>
                <a:gd name="T12" fmla="*/ 54 w 67"/>
                <a:gd name="T13" fmla="*/ 41 h 47"/>
                <a:gd name="T14" fmla="*/ 51 w 67"/>
                <a:gd name="T15" fmla="*/ 35 h 47"/>
                <a:gd name="T16" fmla="*/ 47 w 67"/>
                <a:gd name="T17" fmla="*/ 30 h 47"/>
                <a:gd name="T18" fmla="*/ 41 w 67"/>
                <a:gd name="T19" fmla="*/ 27 h 47"/>
                <a:gd name="T20" fmla="*/ 36 w 67"/>
                <a:gd name="T21" fmla="*/ 23 h 47"/>
                <a:gd name="T22" fmla="*/ 31 w 67"/>
                <a:gd name="T23" fmla="*/ 19 h 47"/>
                <a:gd name="T24" fmla="*/ 26 w 67"/>
                <a:gd name="T25" fmla="*/ 14 h 47"/>
                <a:gd name="T26" fmla="*/ 20 w 67"/>
                <a:gd name="T27" fmla="*/ 11 h 47"/>
                <a:gd name="T28" fmla="*/ 14 w 67"/>
                <a:gd name="T29" fmla="*/ 10 h 47"/>
                <a:gd name="T30" fmla="*/ 7 w 67"/>
                <a:gd name="T31" fmla="*/ 9 h 47"/>
                <a:gd name="T32" fmla="*/ 0 w 67"/>
                <a:gd name="T33" fmla="*/ 10 h 47"/>
                <a:gd name="T34" fmla="*/ 3 w 67"/>
                <a:gd name="T35" fmla="*/ 3 h 47"/>
                <a:gd name="T36" fmla="*/ 9 w 67"/>
                <a:gd name="T37" fmla="*/ 0 h 47"/>
                <a:gd name="T38" fmla="*/ 17 w 67"/>
                <a:gd name="T39" fmla="*/ 2 h 47"/>
                <a:gd name="T40" fmla="*/ 24 w 67"/>
                <a:gd name="T41" fmla="*/ 3 h 47"/>
                <a:gd name="T42" fmla="*/ 30 w 67"/>
                <a:gd name="T43" fmla="*/ 6 h 47"/>
                <a:gd name="T44" fmla="*/ 37 w 67"/>
                <a:gd name="T45" fmla="*/ 9 h 47"/>
                <a:gd name="T46" fmla="*/ 43 w 67"/>
                <a:gd name="T47" fmla="*/ 13 h 47"/>
                <a:gd name="T48" fmla="*/ 50 w 67"/>
                <a:gd name="T49" fmla="*/ 17 h 47"/>
                <a:gd name="T50" fmla="*/ 55 w 67"/>
                <a:gd name="T51" fmla="*/ 23 h 47"/>
                <a:gd name="T52" fmla="*/ 60 w 67"/>
                <a:gd name="T53" fmla="*/ 28 h 47"/>
                <a:gd name="T54" fmla="*/ 64 w 67"/>
                <a:gd name="T55" fmla="*/ 34 h 47"/>
                <a:gd name="T56" fmla="*/ 67 w 67"/>
                <a:gd name="T5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47">
                  <a:moveTo>
                    <a:pt x="67" y="40"/>
                  </a:moveTo>
                  <a:lnTo>
                    <a:pt x="67" y="41"/>
                  </a:lnTo>
                  <a:lnTo>
                    <a:pt x="67" y="44"/>
                  </a:lnTo>
                  <a:lnTo>
                    <a:pt x="65" y="45"/>
                  </a:lnTo>
                  <a:lnTo>
                    <a:pt x="64" y="47"/>
                  </a:lnTo>
                  <a:lnTo>
                    <a:pt x="58" y="45"/>
                  </a:lnTo>
                  <a:lnTo>
                    <a:pt x="54" y="41"/>
                  </a:lnTo>
                  <a:lnTo>
                    <a:pt x="51" y="35"/>
                  </a:lnTo>
                  <a:lnTo>
                    <a:pt x="47" y="30"/>
                  </a:lnTo>
                  <a:lnTo>
                    <a:pt x="41" y="27"/>
                  </a:lnTo>
                  <a:lnTo>
                    <a:pt x="36" y="23"/>
                  </a:lnTo>
                  <a:lnTo>
                    <a:pt x="31" y="19"/>
                  </a:lnTo>
                  <a:lnTo>
                    <a:pt x="26" y="14"/>
                  </a:lnTo>
                  <a:lnTo>
                    <a:pt x="20" y="11"/>
                  </a:lnTo>
                  <a:lnTo>
                    <a:pt x="14" y="10"/>
                  </a:lnTo>
                  <a:lnTo>
                    <a:pt x="7" y="9"/>
                  </a:lnTo>
                  <a:lnTo>
                    <a:pt x="0" y="10"/>
                  </a:lnTo>
                  <a:lnTo>
                    <a:pt x="3" y="3"/>
                  </a:lnTo>
                  <a:lnTo>
                    <a:pt x="9" y="0"/>
                  </a:lnTo>
                  <a:lnTo>
                    <a:pt x="17" y="2"/>
                  </a:lnTo>
                  <a:lnTo>
                    <a:pt x="24" y="3"/>
                  </a:lnTo>
                  <a:lnTo>
                    <a:pt x="30" y="6"/>
                  </a:lnTo>
                  <a:lnTo>
                    <a:pt x="37" y="9"/>
                  </a:lnTo>
                  <a:lnTo>
                    <a:pt x="43" y="13"/>
                  </a:lnTo>
                  <a:lnTo>
                    <a:pt x="50" y="17"/>
                  </a:lnTo>
                  <a:lnTo>
                    <a:pt x="55" y="23"/>
                  </a:lnTo>
                  <a:lnTo>
                    <a:pt x="60" y="28"/>
                  </a:lnTo>
                  <a:lnTo>
                    <a:pt x="64" y="34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7" name="Freeform 49"/>
            <p:cNvSpPr>
              <a:spLocks/>
            </p:cNvSpPr>
            <p:nvPr/>
          </p:nvSpPr>
          <p:spPr bwMode="auto">
            <a:xfrm>
              <a:off x="4761" y="1434"/>
              <a:ext cx="85" cy="83"/>
            </a:xfrm>
            <a:custGeom>
              <a:avLst/>
              <a:gdLst>
                <a:gd name="T0" fmla="*/ 30 w 85"/>
                <a:gd name="T1" fmla="*/ 8 h 83"/>
                <a:gd name="T2" fmla="*/ 27 w 85"/>
                <a:gd name="T3" fmla="*/ 22 h 83"/>
                <a:gd name="T4" fmla="*/ 23 w 85"/>
                <a:gd name="T5" fmla="*/ 38 h 83"/>
                <a:gd name="T6" fmla="*/ 18 w 85"/>
                <a:gd name="T7" fmla="*/ 53 h 83"/>
                <a:gd name="T8" fmla="*/ 14 w 85"/>
                <a:gd name="T9" fmla="*/ 67 h 83"/>
                <a:gd name="T10" fmla="*/ 17 w 85"/>
                <a:gd name="T11" fmla="*/ 70 h 83"/>
                <a:gd name="T12" fmla="*/ 23 w 85"/>
                <a:gd name="T13" fmla="*/ 72 h 83"/>
                <a:gd name="T14" fmla="*/ 28 w 85"/>
                <a:gd name="T15" fmla="*/ 72 h 83"/>
                <a:gd name="T16" fmla="*/ 31 w 85"/>
                <a:gd name="T17" fmla="*/ 72 h 83"/>
                <a:gd name="T18" fmla="*/ 37 w 85"/>
                <a:gd name="T19" fmla="*/ 63 h 83"/>
                <a:gd name="T20" fmla="*/ 44 w 85"/>
                <a:gd name="T21" fmla="*/ 55 h 83"/>
                <a:gd name="T22" fmla="*/ 51 w 85"/>
                <a:gd name="T23" fmla="*/ 46 h 83"/>
                <a:gd name="T24" fmla="*/ 58 w 85"/>
                <a:gd name="T25" fmla="*/ 38 h 83"/>
                <a:gd name="T26" fmla="*/ 64 w 85"/>
                <a:gd name="T27" fmla="*/ 28 h 83"/>
                <a:gd name="T28" fmla="*/ 69 w 85"/>
                <a:gd name="T29" fmla="*/ 18 h 83"/>
                <a:gd name="T30" fmla="*/ 75 w 85"/>
                <a:gd name="T31" fmla="*/ 9 h 83"/>
                <a:gd name="T32" fmla="*/ 78 w 85"/>
                <a:gd name="T33" fmla="*/ 0 h 83"/>
                <a:gd name="T34" fmla="*/ 85 w 85"/>
                <a:gd name="T35" fmla="*/ 0 h 83"/>
                <a:gd name="T36" fmla="*/ 84 w 85"/>
                <a:gd name="T37" fmla="*/ 9 h 83"/>
                <a:gd name="T38" fmla="*/ 78 w 85"/>
                <a:gd name="T39" fmla="*/ 21 h 83"/>
                <a:gd name="T40" fmla="*/ 71 w 85"/>
                <a:gd name="T41" fmla="*/ 35 h 83"/>
                <a:gd name="T42" fmla="*/ 64 w 85"/>
                <a:gd name="T43" fmla="*/ 49 h 83"/>
                <a:gd name="T44" fmla="*/ 55 w 85"/>
                <a:gd name="T45" fmla="*/ 62 h 83"/>
                <a:gd name="T46" fmla="*/ 45 w 85"/>
                <a:gd name="T47" fmla="*/ 73 h 83"/>
                <a:gd name="T48" fmla="*/ 38 w 85"/>
                <a:gd name="T49" fmla="*/ 80 h 83"/>
                <a:gd name="T50" fmla="*/ 31 w 85"/>
                <a:gd name="T51" fmla="*/ 83 h 83"/>
                <a:gd name="T52" fmla="*/ 24 w 85"/>
                <a:gd name="T53" fmla="*/ 83 h 83"/>
                <a:gd name="T54" fmla="*/ 16 w 85"/>
                <a:gd name="T55" fmla="*/ 83 h 83"/>
                <a:gd name="T56" fmla="*/ 7 w 85"/>
                <a:gd name="T57" fmla="*/ 81 h 83"/>
                <a:gd name="T58" fmla="*/ 0 w 85"/>
                <a:gd name="T59" fmla="*/ 80 h 83"/>
                <a:gd name="T60" fmla="*/ 6 w 85"/>
                <a:gd name="T61" fmla="*/ 59 h 83"/>
                <a:gd name="T62" fmla="*/ 11 w 85"/>
                <a:gd name="T63" fmla="*/ 39 h 83"/>
                <a:gd name="T64" fmla="*/ 18 w 85"/>
                <a:gd name="T65" fmla="*/ 22 h 83"/>
                <a:gd name="T66" fmla="*/ 23 w 85"/>
                <a:gd name="T67" fmla="*/ 2 h 83"/>
                <a:gd name="T68" fmla="*/ 26 w 85"/>
                <a:gd name="T69" fmla="*/ 2 h 83"/>
                <a:gd name="T70" fmla="*/ 27 w 85"/>
                <a:gd name="T71" fmla="*/ 2 h 83"/>
                <a:gd name="T72" fmla="*/ 28 w 85"/>
                <a:gd name="T73" fmla="*/ 5 h 83"/>
                <a:gd name="T74" fmla="*/ 30 w 85"/>
                <a:gd name="T75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83">
                  <a:moveTo>
                    <a:pt x="30" y="8"/>
                  </a:moveTo>
                  <a:lnTo>
                    <a:pt x="27" y="22"/>
                  </a:lnTo>
                  <a:lnTo>
                    <a:pt x="23" y="38"/>
                  </a:lnTo>
                  <a:lnTo>
                    <a:pt x="18" y="53"/>
                  </a:lnTo>
                  <a:lnTo>
                    <a:pt x="14" y="67"/>
                  </a:lnTo>
                  <a:lnTo>
                    <a:pt x="17" y="70"/>
                  </a:lnTo>
                  <a:lnTo>
                    <a:pt x="23" y="72"/>
                  </a:lnTo>
                  <a:lnTo>
                    <a:pt x="28" y="72"/>
                  </a:lnTo>
                  <a:lnTo>
                    <a:pt x="31" y="72"/>
                  </a:lnTo>
                  <a:lnTo>
                    <a:pt x="37" y="63"/>
                  </a:lnTo>
                  <a:lnTo>
                    <a:pt x="44" y="55"/>
                  </a:lnTo>
                  <a:lnTo>
                    <a:pt x="51" y="46"/>
                  </a:lnTo>
                  <a:lnTo>
                    <a:pt x="58" y="38"/>
                  </a:lnTo>
                  <a:lnTo>
                    <a:pt x="64" y="28"/>
                  </a:lnTo>
                  <a:lnTo>
                    <a:pt x="69" y="18"/>
                  </a:lnTo>
                  <a:lnTo>
                    <a:pt x="75" y="9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4" y="9"/>
                  </a:lnTo>
                  <a:lnTo>
                    <a:pt x="78" y="21"/>
                  </a:lnTo>
                  <a:lnTo>
                    <a:pt x="71" y="35"/>
                  </a:lnTo>
                  <a:lnTo>
                    <a:pt x="64" y="49"/>
                  </a:lnTo>
                  <a:lnTo>
                    <a:pt x="55" y="62"/>
                  </a:lnTo>
                  <a:lnTo>
                    <a:pt x="45" y="73"/>
                  </a:lnTo>
                  <a:lnTo>
                    <a:pt x="38" y="80"/>
                  </a:lnTo>
                  <a:lnTo>
                    <a:pt x="31" y="83"/>
                  </a:lnTo>
                  <a:lnTo>
                    <a:pt x="24" y="83"/>
                  </a:lnTo>
                  <a:lnTo>
                    <a:pt x="16" y="83"/>
                  </a:lnTo>
                  <a:lnTo>
                    <a:pt x="7" y="81"/>
                  </a:lnTo>
                  <a:lnTo>
                    <a:pt x="0" y="80"/>
                  </a:lnTo>
                  <a:lnTo>
                    <a:pt x="6" y="59"/>
                  </a:lnTo>
                  <a:lnTo>
                    <a:pt x="11" y="39"/>
                  </a:lnTo>
                  <a:lnTo>
                    <a:pt x="18" y="22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98" name="Freeform 50"/>
            <p:cNvSpPr>
              <a:spLocks/>
            </p:cNvSpPr>
            <p:nvPr/>
          </p:nvSpPr>
          <p:spPr bwMode="auto">
            <a:xfrm>
              <a:off x="4815" y="1442"/>
              <a:ext cx="63" cy="76"/>
            </a:xfrm>
            <a:custGeom>
              <a:avLst/>
              <a:gdLst>
                <a:gd name="T0" fmla="*/ 63 w 63"/>
                <a:gd name="T1" fmla="*/ 4 h 76"/>
                <a:gd name="T2" fmla="*/ 63 w 63"/>
                <a:gd name="T3" fmla="*/ 16 h 76"/>
                <a:gd name="T4" fmla="*/ 61 w 63"/>
                <a:gd name="T5" fmla="*/ 25 h 76"/>
                <a:gd name="T6" fmla="*/ 58 w 63"/>
                <a:gd name="T7" fmla="*/ 37 h 76"/>
                <a:gd name="T8" fmla="*/ 54 w 63"/>
                <a:gd name="T9" fmla="*/ 47 h 76"/>
                <a:gd name="T10" fmla="*/ 46 w 63"/>
                <a:gd name="T11" fmla="*/ 55 h 76"/>
                <a:gd name="T12" fmla="*/ 39 w 63"/>
                <a:gd name="T13" fmla="*/ 64 h 76"/>
                <a:gd name="T14" fmla="*/ 31 w 63"/>
                <a:gd name="T15" fmla="*/ 71 h 76"/>
                <a:gd name="T16" fmla="*/ 21 w 63"/>
                <a:gd name="T17" fmla="*/ 76 h 76"/>
                <a:gd name="T18" fmla="*/ 15 w 63"/>
                <a:gd name="T19" fmla="*/ 76 h 76"/>
                <a:gd name="T20" fmla="*/ 8 w 63"/>
                <a:gd name="T21" fmla="*/ 76 h 76"/>
                <a:gd name="T22" fmla="*/ 3 w 63"/>
                <a:gd name="T23" fmla="*/ 75 h 76"/>
                <a:gd name="T24" fmla="*/ 0 w 63"/>
                <a:gd name="T25" fmla="*/ 69 h 76"/>
                <a:gd name="T26" fmla="*/ 0 w 63"/>
                <a:gd name="T27" fmla="*/ 68 h 76"/>
                <a:gd name="T28" fmla="*/ 11 w 63"/>
                <a:gd name="T29" fmla="*/ 66 h 76"/>
                <a:gd name="T30" fmla="*/ 21 w 63"/>
                <a:gd name="T31" fmla="*/ 61 h 76"/>
                <a:gd name="T32" fmla="*/ 30 w 63"/>
                <a:gd name="T33" fmla="*/ 52 h 76"/>
                <a:gd name="T34" fmla="*/ 35 w 63"/>
                <a:gd name="T35" fmla="*/ 42 h 76"/>
                <a:gd name="T36" fmla="*/ 41 w 63"/>
                <a:gd name="T37" fmla="*/ 33 h 76"/>
                <a:gd name="T38" fmla="*/ 45 w 63"/>
                <a:gd name="T39" fmla="*/ 21 h 76"/>
                <a:gd name="T40" fmla="*/ 49 w 63"/>
                <a:gd name="T41" fmla="*/ 10 h 76"/>
                <a:gd name="T42" fmla="*/ 55 w 63"/>
                <a:gd name="T43" fmla="*/ 0 h 76"/>
                <a:gd name="T44" fmla="*/ 58 w 63"/>
                <a:gd name="T45" fmla="*/ 0 h 76"/>
                <a:gd name="T46" fmla="*/ 59 w 63"/>
                <a:gd name="T47" fmla="*/ 1 h 76"/>
                <a:gd name="T48" fmla="*/ 62 w 63"/>
                <a:gd name="T49" fmla="*/ 3 h 76"/>
                <a:gd name="T50" fmla="*/ 63 w 63"/>
                <a:gd name="T51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76">
                  <a:moveTo>
                    <a:pt x="63" y="4"/>
                  </a:moveTo>
                  <a:lnTo>
                    <a:pt x="63" y="16"/>
                  </a:lnTo>
                  <a:lnTo>
                    <a:pt x="61" y="25"/>
                  </a:lnTo>
                  <a:lnTo>
                    <a:pt x="58" y="37"/>
                  </a:lnTo>
                  <a:lnTo>
                    <a:pt x="54" y="47"/>
                  </a:lnTo>
                  <a:lnTo>
                    <a:pt x="46" y="55"/>
                  </a:lnTo>
                  <a:lnTo>
                    <a:pt x="39" y="64"/>
                  </a:lnTo>
                  <a:lnTo>
                    <a:pt x="31" y="71"/>
                  </a:lnTo>
                  <a:lnTo>
                    <a:pt x="21" y="76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3" y="75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11" y="66"/>
                  </a:lnTo>
                  <a:lnTo>
                    <a:pt x="21" y="61"/>
                  </a:lnTo>
                  <a:lnTo>
                    <a:pt x="30" y="52"/>
                  </a:lnTo>
                  <a:lnTo>
                    <a:pt x="35" y="42"/>
                  </a:lnTo>
                  <a:lnTo>
                    <a:pt x="41" y="33"/>
                  </a:lnTo>
                  <a:lnTo>
                    <a:pt x="45" y="21"/>
                  </a:lnTo>
                  <a:lnTo>
                    <a:pt x="49" y="1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1"/>
                  </a:lnTo>
                  <a:lnTo>
                    <a:pt x="62" y="3"/>
                  </a:lnTo>
                  <a:lnTo>
                    <a:pt x="6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00" name="Freeform 52"/>
            <p:cNvSpPr>
              <a:spLocks/>
            </p:cNvSpPr>
            <p:nvPr/>
          </p:nvSpPr>
          <p:spPr bwMode="auto">
            <a:xfrm>
              <a:off x="5107" y="2465"/>
              <a:ext cx="140" cy="155"/>
            </a:xfrm>
            <a:custGeom>
              <a:avLst/>
              <a:gdLst>
                <a:gd name="T0" fmla="*/ 130 w 140"/>
                <a:gd name="T1" fmla="*/ 29 h 155"/>
                <a:gd name="T2" fmla="*/ 138 w 140"/>
                <a:gd name="T3" fmla="*/ 49 h 155"/>
                <a:gd name="T4" fmla="*/ 140 w 140"/>
                <a:gd name="T5" fmla="*/ 72 h 155"/>
                <a:gd name="T6" fmla="*/ 139 w 140"/>
                <a:gd name="T7" fmla="*/ 94 h 155"/>
                <a:gd name="T8" fmla="*/ 130 w 140"/>
                <a:gd name="T9" fmla="*/ 114 h 155"/>
                <a:gd name="T10" fmla="*/ 122 w 140"/>
                <a:gd name="T11" fmla="*/ 124 h 155"/>
                <a:gd name="T12" fmla="*/ 113 w 140"/>
                <a:gd name="T13" fmla="*/ 132 h 155"/>
                <a:gd name="T14" fmla="*/ 104 w 140"/>
                <a:gd name="T15" fmla="*/ 138 h 155"/>
                <a:gd name="T16" fmla="*/ 92 w 140"/>
                <a:gd name="T17" fmla="*/ 139 h 155"/>
                <a:gd name="T18" fmla="*/ 81 w 140"/>
                <a:gd name="T19" fmla="*/ 138 h 155"/>
                <a:gd name="T20" fmla="*/ 68 w 140"/>
                <a:gd name="T21" fmla="*/ 135 h 155"/>
                <a:gd name="T22" fmla="*/ 57 w 140"/>
                <a:gd name="T23" fmla="*/ 134 h 155"/>
                <a:gd name="T24" fmla="*/ 44 w 140"/>
                <a:gd name="T25" fmla="*/ 134 h 155"/>
                <a:gd name="T26" fmla="*/ 33 w 140"/>
                <a:gd name="T27" fmla="*/ 135 h 155"/>
                <a:gd name="T28" fmla="*/ 22 w 140"/>
                <a:gd name="T29" fmla="*/ 139 h 155"/>
                <a:gd name="T30" fmla="*/ 12 w 140"/>
                <a:gd name="T31" fmla="*/ 145 h 155"/>
                <a:gd name="T32" fmla="*/ 3 w 140"/>
                <a:gd name="T33" fmla="*/ 155 h 155"/>
                <a:gd name="T34" fmla="*/ 0 w 140"/>
                <a:gd name="T35" fmla="*/ 152 h 155"/>
                <a:gd name="T36" fmla="*/ 0 w 140"/>
                <a:gd name="T37" fmla="*/ 149 h 155"/>
                <a:gd name="T38" fmla="*/ 0 w 140"/>
                <a:gd name="T39" fmla="*/ 145 h 155"/>
                <a:gd name="T40" fmla="*/ 2 w 140"/>
                <a:gd name="T41" fmla="*/ 142 h 155"/>
                <a:gd name="T42" fmla="*/ 16 w 140"/>
                <a:gd name="T43" fmla="*/ 130 h 155"/>
                <a:gd name="T44" fmla="*/ 33 w 140"/>
                <a:gd name="T45" fmla="*/ 125 h 155"/>
                <a:gd name="T46" fmla="*/ 51 w 140"/>
                <a:gd name="T47" fmla="*/ 124 h 155"/>
                <a:gd name="T48" fmla="*/ 71 w 140"/>
                <a:gd name="T49" fmla="*/ 124 h 155"/>
                <a:gd name="T50" fmla="*/ 89 w 140"/>
                <a:gd name="T51" fmla="*/ 124 h 155"/>
                <a:gd name="T52" fmla="*/ 105 w 140"/>
                <a:gd name="T53" fmla="*/ 120 h 155"/>
                <a:gd name="T54" fmla="*/ 116 w 140"/>
                <a:gd name="T55" fmla="*/ 110 h 155"/>
                <a:gd name="T56" fmla="*/ 123 w 140"/>
                <a:gd name="T57" fmla="*/ 90 h 155"/>
                <a:gd name="T58" fmla="*/ 123 w 140"/>
                <a:gd name="T59" fmla="*/ 69 h 155"/>
                <a:gd name="T60" fmla="*/ 121 w 140"/>
                <a:gd name="T61" fmla="*/ 48 h 155"/>
                <a:gd name="T62" fmla="*/ 116 w 140"/>
                <a:gd name="T63" fmla="*/ 28 h 155"/>
                <a:gd name="T64" fmla="*/ 112 w 140"/>
                <a:gd name="T65" fmla="*/ 7 h 155"/>
                <a:gd name="T66" fmla="*/ 112 w 140"/>
                <a:gd name="T67" fmla="*/ 4 h 155"/>
                <a:gd name="T68" fmla="*/ 113 w 140"/>
                <a:gd name="T69" fmla="*/ 1 h 155"/>
                <a:gd name="T70" fmla="*/ 116 w 140"/>
                <a:gd name="T71" fmla="*/ 0 h 155"/>
                <a:gd name="T72" fmla="*/ 119 w 140"/>
                <a:gd name="T73" fmla="*/ 1 h 155"/>
                <a:gd name="T74" fmla="*/ 123 w 140"/>
                <a:gd name="T75" fmla="*/ 7 h 155"/>
                <a:gd name="T76" fmla="*/ 125 w 140"/>
                <a:gd name="T77" fmla="*/ 14 h 155"/>
                <a:gd name="T78" fmla="*/ 128 w 140"/>
                <a:gd name="T79" fmla="*/ 22 h 155"/>
                <a:gd name="T80" fmla="*/ 130 w 140"/>
                <a:gd name="T81" fmla="*/ 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155">
                  <a:moveTo>
                    <a:pt x="130" y="29"/>
                  </a:moveTo>
                  <a:lnTo>
                    <a:pt x="138" y="49"/>
                  </a:lnTo>
                  <a:lnTo>
                    <a:pt x="140" y="72"/>
                  </a:lnTo>
                  <a:lnTo>
                    <a:pt x="139" y="94"/>
                  </a:lnTo>
                  <a:lnTo>
                    <a:pt x="130" y="114"/>
                  </a:lnTo>
                  <a:lnTo>
                    <a:pt x="122" y="124"/>
                  </a:lnTo>
                  <a:lnTo>
                    <a:pt x="113" y="132"/>
                  </a:lnTo>
                  <a:lnTo>
                    <a:pt x="104" y="138"/>
                  </a:lnTo>
                  <a:lnTo>
                    <a:pt x="92" y="139"/>
                  </a:lnTo>
                  <a:lnTo>
                    <a:pt x="81" y="138"/>
                  </a:lnTo>
                  <a:lnTo>
                    <a:pt x="68" y="135"/>
                  </a:lnTo>
                  <a:lnTo>
                    <a:pt x="57" y="134"/>
                  </a:lnTo>
                  <a:lnTo>
                    <a:pt x="44" y="134"/>
                  </a:lnTo>
                  <a:lnTo>
                    <a:pt x="33" y="135"/>
                  </a:lnTo>
                  <a:lnTo>
                    <a:pt x="22" y="139"/>
                  </a:lnTo>
                  <a:lnTo>
                    <a:pt x="12" y="145"/>
                  </a:lnTo>
                  <a:lnTo>
                    <a:pt x="3" y="155"/>
                  </a:lnTo>
                  <a:lnTo>
                    <a:pt x="0" y="152"/>
                  </a:lnTo>
                  <a:lnTo>
                    <a:pt x="0" y="149"/>
                  </a:lnTo>
                  <a:lnTo>
                    <a:pt x="0" y="145"/>
                  </a:lnTo>
                  <a:lnTo>
                    <a:pt x="2" y="142"/>
                  </a:lnTo>
                  <a:lnTo>
                    <a:pt x="16" y="130"/>
                  </a:lnTo>
                  <a:lnTo>
                    <a:pt x="33" y="125"/>
                  </a:lnTo>
                  <a:lnTo>
                    <a:pt x="51" y="124"/>
                  </a:lnTo>
                  <a:lnTo>
                    <a:pt x="71" y="124"/>
                  </a:lnTo>
                  <a:lnTo>
                    <a:pt x="89" y="124"/>
                  </a:lnTo>
                  <a:lnTo>
                    <a:pt x="105" y="120"/>
                  </a:lnTo>
                  <a:lnTo>
                    <a:pt x="116" y="110"/>
                  </a:lnTo>
                  <a:lnTo>
                    <a:pt x="123" y="90"/>
                  </a:lnTo>
                  <a:lnTo>
                    <a:pt x="123" y="69"/>
                  </a:lnTo>
                  <a:lnTo>
                    <a:pt x="121" y="48"/>
                  </a:lnTo>
                  <a:lnTo>
                    <a:pt x="116" y="28"/>
                  </a:lnTo>
                  <a:lnTo>
                    <a:pt x="112" y="7"/>
                  </a:lnTo>
                  <a:lnTo>
                    <a:pt x="112" y="4"/>
                  </a:lnTo>
                  <a:lnTo>
                    <a:pt x="113" y="1"/>
                  </a:lnTo>
                  <a:lnTo>
                    <a:pt x="116" y="0"/>
                  </a:lnTo>
                  <a:lnTo>
                    <a:pt x="119" y="1"/>
                  </a:lnTo>
                  <a:lnTo>
                    <a:pt x="123" y="7"/>
                  </a:lnTo>
                  <a:lnTo>
                    <a:pt x="125" y="14"/>
                  </a:lnTo>
                  <a:lnTo>
                    <a:pt x="128" y="22"/>
                  </a:lnTo>
                  <a:lnTo>
                    <a:pt x="130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03" name="Freeform 55"/>
            <p:cNvSpPr>
              <a:spLocks/>
            </p:cNvSpPr>
            <p:nvPr/>
          </p:nvSpPr>
          <p:spPr bwMode="auto">
            <a:xfrm>
              <a:off x="4396" y="2583"/>
              <a:ext cx="303" cy="72"/>
            </a:xfrm>
            <a:custGeom>
              <a:avLst/>
              <a:gdLst>
                <a:gd name="T0" fmla="*/ 303 w 303"/>
                <a:gd name="T1" fmla="*/ 6 h 72"/>
                <a:gd name="T2" fmla="*/ 302 w 303"/>
                <a:gd name="T3" fmla="*/ 16 h 72"/>
                <a:gd name="T4" fmla="*/ 296 w 303"/>
                <a:gd name="T5" fmla="*/ 24 h 72"/>
                <a:gd name="T6" fmla="*/ 289 w 303"/>
                <a:gd name="T7" fmla="*/ 31 h 72"/>
                <a:gd name="T8" fmla="*/ 280 w 303"/>
                <a:gd name="T9" fmla="*/ 38 h 72"/>
                <a:gd name="T10" fmla="*/ 258 w 303"/>
                <a:gd name="T11" fmla="*/ 44 h 72"/>
                <a:gd name="T12" fmla="*/ 235 w 303"/>
                <a:gd name="T13" fmla="*/ 45 h 72"/>
                <a:gd name="T14" fmla="*/ 212 w 303"/>
                <a:gd name="T15" fmla="*/ 45 h 72"/>
                <a:gd name="T16" fmla="*/ 190 w 303"/>
                <a:gd name="T17" fmla="*/ 44 h 72"/>
                <a:gd name="T18" fmla="*/ 167 w 303"/>
                <a:gd name="T19" fmla="*/ 43 h 72"/>
                <a:gd name="T20" fmla="*/ 146 w 303"/>
                <a:gd name="T21" fmla="*/ 43 h 72"/>
                <a:gd name="T22" fmla="*/ 123 w 303"/>
                <a:gd name="T23" fmla="*/ 43 h 72"/>
                <a:gd name="T24" fmla="*/ 101 w 303"/>
                <a:gd name="T25" fmla="*/ 47 h 72"/>
                <a:gd name="T26" fmla="*/ 89 w 303"/>
                <a:gd name="T27" fmla="*/ 53 h 72"/>
                <a:gd name="T28" fmla="*/ 77 w 303"/>
                <a:gd name="T29" fmla="*/ 60 h 72"/>
                <a:gd name="T30" fmla="*/ 64 w 303"/>
                <a:gd name="T31" fmla="*/ 65 h 72"/>
                <a:gd name="T32" fmla="*/ 51 w 303"/>
                <a:gd name="T33" fmla="*/ 69 h 72"/>
                <a:gd name="T34" fmla="*/ 39 w 303"/>
                <a:gd name="T35" fmla="*/ 72 h 72"/>
                <a:gd name="T36" fmla="*/ 24 w 303"/>
                <a:gd name="T37" fmla="*/ 72 h 72"/>
                <a:gd name="T38" fmla="*/ 13 w 303"/>
                <a:gd name="T39" fmla="*/ 71 h 72"/>
                <a:gd name="T40" fmla="*/ 0 w 303"/>
                <a:gd name="T41" fmla="*/ 64 h 72"/>
                <a:gd name="T42" fmla="*/ 5 w 303"/>
                <a:gd name="T43" fmla="*/ 62 h 72"/>
                <a:gd name="T44" fmla="*/ 9 w 303"/>
                <a:gd name="T45" fmla="*/ 62 h 72"/>
                <a:gd name="T46" fmla="*/ 15 w 303"/>
                <a:gd name="T47" fmla="*/ 64 h 72"/>
                <a:gd name="T48" fmla="*/ 20 w 303"/>
                <a:gd name="T49" fmla="*/ 64 h 72"/>
                <a:gd name="T50" fmla="*/ 34 w 303"/>
                <a:gd name="T51" fmla="*/ 64 h 72"/>
                <a:gd name="T52" fmla="*/ 46 w 303"/>
                <a:gd name="T53" fmla="*/ 60 h 72"/>
                <a:gd name="T54" fmla="*/ 57 w 303"/>
                <a:gd name="T55" fmla="*/ 54 h 72"/>
                <a:gd name="T56" fmla="*/ 67 w 303"/>
                <a:gd name="T57" fmla="*/ 48 h 72"/>
                <a:gd name="T58" fmla="*/ 77 w 303"/>
                <a:gd name="T59" fmla="*/ 41 h 72"/>
                <a:gd name="T60" fmla="*/ 88 w 303"/>
                <a:gd name="T61" fmla="*/ 36 h 72"/>
                <a:gd name="T62" fmla="*/ 98 w 303"/>
                <a:gd name="T63" fmla="*/ 30 h 72"/>
                <a:gd name="T64" fmla="*/ 111 w 303"/>
                <a:gd name="T65" fmla="*/ 27 h 72"/>
                <a:gd name="T66" fmla="*/ 132 w 303"/>
                <a:gd name="T67" fmla="*/ 24 h 72"/>
                <a:gd name="T68" fmla="*/ 155 w 303"/>
                <a:gd name="T69" fmla="*/ 23 h 72"/>
                <a:gd name="T70" fmla="*/ 176 w 303"/>
                <a:gd name="T71" fmla="*/ 24 h 72"/>
                <a:gd name="T72" fmla="*/ 197 w 303"/>
                <a:gd name="T73" fmla="*/ 26 h 72"/>
                <a:gd name="T74" fmla="*/ 217 w 303"/>
                <a:gd name="T75" fmla="*/ 27 h 72"/>
                <a:gd name="T76" fmla="*/ 238 w 303"/>
                <a:gd name="T77" fmla="*/ 26 h 72"/>
                <a:gd name="T78" fmla="*/ 258 w 303"/>
                <a:gd name="T79" fmla="*/ 21 h 72"/>
                <a:gd name="T80" fmla="*/ 277 w 303"/>
                <a:gd name="T81" fmla="*/ 14 h 72"/>
                <a:gd name="T82" fmla="*/ 282 w 303"/>
                <a:gd name="T83" fmla="*/ 10 h 72"/>
                <a:gd name="T84" fmla="*/ 285 w 303"/>
                <a:gd name="T85" fmla="*/ 4 h 72"/>
                <a:gd name="T86" fmla="*/ 289 w 303"/>
                <a:gd name="T87" fmla="*/ 0 h 72"/>
                <a:gd name="T88" fmla="*/ 296 w 303"/>
                <a:gd name="T89" fmla="*/ 0 h 72"/>
                <a:gd name="T90" fmla="*/ 303 w 303"/>
                <a:gd name="T9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3" h="72">
                  <a:moveTo>
                    <a:pt x="303" y="6"/>
                  </a:moveTo>
                  <a:lnTo>
                    <a:pt x="302" y="16"/>
                  </a:lnTo>
                  <a:lnTo>
                    <a:pt x="296" y="24"/>
                  </a:lnTo>
                  <a:lnTo>
                    <a:pt x="289" y="31"/>
                  </a:lnTo>
                  <a:lnTo>
                    <a:pt x="280" y="38"/>
                  </a:lnTo>
                  <a:lnTo>
                    <a:pt x="258" y="44"/>
                  </a:lnTo>
                  <a:lnTo>
                    <a:pt x="235" y="45"/>
                  </a:lnTo>
                  <a:lnTo>
                    <a:pt x="212" y="45"/>
                  </a:lnTo>
                  <a:lnTo>
                    <a:pt x="190" y="44"/>
                  </a:lnTo>
                  <a:lnTo>
                    <a:pt x="167" y="43"/>
                  </a:lnTo>
                  <a:lnTo>
                    <a:pt x="146" y="43"/>
                  </a:lnTo>
                  <a:lnTo>
                    <a:pt x="123" y="43"/>
                  </a:lnTo>
                  <a:lnTo>
                    <a:pt x="101" y="47"/>
                  </a:lnTo>
                  <a:lnTo>
                    <a:pt x="89" y="53"/>
                  </a:lnTo>
                  <a:lnTo>
                    <a:pt x="77" y="60"/>
                  </a:lnTo>
                  <a:lnTo>
                    <a:pt x="64" y="65"/>
                  </a:lnTo>
                  <a:lnTo>
                    <a:pt x="51" y="69"/>
                  </a:lnTo>
                  <a:lnTo>
                    <a:pt x="39" y="72"/>
                  </a:lnTo>
                  <a:lnTo>
                    <a:pt x="24" y="72"/>
                  </a:lnTo>
                  <a:lnTo>
                    <a:pt x="13" y="71"/>
                  </a:lnTo>
                  <a:lnTo>
                    <a:pt x="0" y="64"/>
                  </a:lnTo>
                  <a:lnTo>
                    <a:pt x="5" y="62"/>
                  </a:lnTo>
                  <a:lnTo>
                    <a:pt x="9" y="62"/>
                  </a:lnTo>
                  <a:lnTo>
                    <a:pt x="15" y="64"/>
                  </a:lnTo>
                  <a:lnTo>
                    <a:pt x="20" y="64"/>
                  </a:lnTo>
                  <a:lnTo>
                    <a:pt x="34" y="64"/>
                  </a:lnTo>
                  <a:lnTo>
                    <a:pt x="46" y="60"/>
                  </a:lnTo>
                  <a:lnTo>
                    <a:pt x="57" y="54"/>
                  </a:lnTo>
                  <a:lnTo>
                    <a:pt x="67" y="48"/>
                  </a:lnTo>
                  <a:lnTo>
                    <a:pt x="77" y="41"/>
                  </a:lnTo>
                  <a:lnTo>
                    <a:pt x="88" y="36"/>
                  </a:lnTo>
                  <a:lnTo>
                    <a:pt x="98" y="30"/>
                  </a:lnTo>
                  <a:lnTo>
                    <a:pt x="111" y="27"/>
                  </a:lnTo>
                  <a:lnTo>
                    <a:pt x="132" y="24"/>
                  </a:lnTo>
                  <a:lnTo>
                    <a:pt x="155" y="23"/>
                  </a:lnTo>
                  <a:lnTo>
                    <a:pt x="176" y="24"/>
                  </a:lnTo>
                  <a:lnTo>
                    <a:pt x="197" y="26"/>
                  </a:lnTo>
                  <a:lnTo>
                    <a:pt x="217" y="27"/>
                  </a:lnTo>
                  <a:lnTo>
                    <a:pt x="238" y="26"/>
                  </a:lnTo>
                  <a:lnTo>
                    <a:pt x="258" y="21"/>
                  </a:lnTo>
                  <a:lnTo>
                    <a:pt x="277" y="14"/>
                  </a:lnTo>
                  <a:lnTo>
                    <a:pt x="282" y="10"/>
                  </a:lnTo>
                  <a:lnTo>
                    <a:pt x="285" y="4"/>
                  </a:lnTo>
                  <a:lnTo>
                    <a:pt x="289" y="0"/>
                  </a:lnTo>
                  <a:lnTo>
                    <a:pt x="296" y="0"/>
                  </a:lnTo>
                  <a:lnTo>
                    <a:pt x="30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04" name="Freeform 56"/>
            <p:cNvSpPr>
              <a:spLocks/>
            </p:cNvSpPr>
            <p:nvPr/>
          </p:nvSpPr>
          <p:spPr bwMode="auto">
            <a:xfrm>
              <a:off x="4064" y="520"/>
              <a:ext cx="1230" cy="2164"/>
            </a:xfrm>
            <a:custGeom>
              <a:avLst/>
              <a:gdLst>
                <a:gd name="T0" fmla="*/ 1137 w 1230"/>
                <a:gd name="T1" fmla="*/ 1813 h 2164"/>
                <a:gd name="T2" fmla="*/ 1043 w 1230"/>
                <a:gd name="T3" fmla="*/ 1854 h 2164"/>
                <a:gd name="T4" fmla="*/ 1165 w 1230"/>
                <a:gd name="T5" fmla="*/ 1854 h 2164"/>
                <a:gd name="T6" fmla="*/ 1124 w 1230"/>
                <a:gd name="T7" fmla="*/ 2131 h 2164"/>
                <a:gd name="T8" fmla="*/ 1053 w 1230"/>
                <a:gd name="T9" fmla="*/ 1980 h 2164"/>
                <a:gd name="T10" fmla="*/ 1069 w 1230"/>
                <a:gd name="T11" fmla="*/ 2028 h 2164"/>
                <a:gd name="T12" fmla="*/ 1125 w 1230"/>
                <a:gd name="T13" fmla="*/ 1986 h 2164"/>
                <a:gd name="T14" fmla="*/ 1135 w 1230"/>
                <a:gd name="T15" fmla="*/ 1930 h 2164"/>
                <a:gd name="T16" fmla="*/ 1022 w 1230"/>
                <a:gd name="T17" fmla="*/ 1928 h 2164"/>
                <a:gd name="T18" fmla="*/ 1181 w 1230"/>
                <a:gd name="T19" fmla="*/ 2124 h 2164"/>
                <a:gd name="T20" fmla="*/ 1195 w 1230"/>
                <a:gd name="T21" fmla="*/ 1781 h 2164"/>
                <a:gd name="T22" fmla="*/ 1011 w 1230"/>
                <a:gd name="T23" fmla="*/ 1301 h 2164"/>
                <a:gd name="T24" fmla="*/ 930 w 1230"/>
                <a:gd name="T25" fmla="*/ 947 h 2164"/>
                <a:gd name="T26" fmla="*/ 1103 w 1230"/>
                <a:gd name="T27" fmla="*/ 1082 h 2164"/>
                <a:gd name="T28" fmla="*/ 952 w 1230"/>
                <a:gd name="T29" fmla="*/ 705 h 2164"/>
                <a:gd name="T30" fmla="*/ 976 w 1230"/>
                <a:gd name="T31" fmla="*/ 158 h 2164"/>
                <a:gd name="T32" fmla="*/ 622 w 1230"/>
                <a:gd name="T33" fmla="*/ 236 h 2164"/>
                <a:gd name="T34" fmla="*/ 642 w 1230"/>
                <a:gd name="T35" fmla="*/ 131 h 2164"/>
                <a:gd name="T36" fmla="*/ 457 w 1230"/>
                <a:gd name="T37" fmla="*/ 70 h 2164"/>
                <a:gd name="T38" fmla="*/ 205 w 1230"/>
                <a:gd name="T39" fmla="*/ 500 h 2164"/>
                <a:gd name="T40" fmla="*/ 103 w 1230"/>
                <a:gd name="T41" fmla="*/ 1015 h 2164"/>
                <a:gd name="T42" fmla="*/ 92 w 1230"/>
                <a:gd name="T43" fmla="*/ 980 h 2164"/>
                <a:gd name="T44" fmla="*/ 43 w 1230"/>
                <a:gd name="T45" fmla="*/ 860 h 2164"/>
                <a:gd name="T46" fmla="*/ 368 w 1230"/>
                <a:gd name="T47" fmla="*/ 570 h 2164"/>
                <a:gd name="T48" fmla="*/ 277 w 1230"/>
                <a:gd name="T49" fmla="*/ 404 h 2164"/>
                <a:gd name="T50" fmla="*/ 457 w 1230"/>
                <a:gd name="T51" fmla="*/ 596 h 2164"/>
                <a:gd name="T52" fmla="*/ 526 w 1230"/>
                <a:gd name="T53" fmla="*/ 325 h 2164"/>
                <a:gd name="T54" fmla="*/ 732 w 1230"/>
                <a:gd name="T55" fmla="*/ 116 h 2164"/>
                <a:gd name="T56" fmla="*/ 960 w 1230"/>
                <a:gd name="T57" fmla="*/ 246 h 2164"/>
                <a:gd name="T58" fmla="*/ 911 w 1230"/>
                <a:gd name="T59" fmla="*/ 113 h 2164"/>
                <a:gd name="T60" fmla="*/ 964 w 1230"/>
                <a:gd name="T61" fmla="*/ 493 h 2164"/>
                <a:gd name="T62" fmla="*/ 783 w 1230"/>
                <a:gd name="T63" fmla="*/ 405 h 2164"/>
                <a:gd name="T64" fmla="*/ 642 w 1230"/>
                <a:gd name="T65" fmla="*/ 946 h 2164"/>
                <a:gd name="T66" fmla="*/ 708 w 1230"/>
                <a:gd name="T67" fmla="*/ 849 h 2164"/>
                <a:gd name="T68" fmla="*/ 1000 w 1230"/>
                <a:gd name="T69" fmla="*/ 555 h 2164"/>
                <a:gd name="T70" fmla="*/ 819 w 1230"/>
                <a:gd name="T71" fmla="*/ 991 h 2164"/>
                <a:gd name="T72" fmla="*/ 909 w 1230"/>
                <a:gd name="T73" fmla="*/ 1219 h 2164"/>
                <a:gd name="T74" fmla="*/ 573 w 1230"/>
                <a:gd name="T75" fmla="*/ 932 h 2164"/>
                <a:gd name="T76" fmla="*/ 508 w 1230"/>
                <a:gd name="T77" fmla="*/ 1012 h 2164"/>
                <a:gd name="T78" fmla="*/ 446 w 1230"/>
                <a:gd name="T79" fmla="*/ 1065 h 2164"/>
                <a:gd name="T80" fmla="*/ 645 w 1230"/>
                <a:gd name="T81" fmla="*/ 1209 h 2164"/>
                <a:gd name="T82" fmla="*/ 400 w 1230"/>
                <a:gd name="T83" fmla="*/ 762 h 2164"/>
                <a:gd name="T84" fmla="*/ 386 w 1230"/>
                <a:gd name="T85" fmla="*/ 559 h 2164"/>
                <a:gd name="T86" fmla="*/ 313 w 1230"/>
                <a:gd name="T87" fmla="*/ 1189 h 2164"/>
                <a:gd name="T88" fmla="*/ 361 w 1230"/>
                <a:gd name="T89" fmla="*/ 1623 h 2164"/>
                <a:gd name="T90" fmla="*/ 550 w 1230"/>
                <a:gd name="T91" fmla="*/ 1286 h 2164"/>
                <a:gd name="T92" fmla="*/ 444 w 1230"/>
                <a:gd name="T93" fmla="*/ 1488 h 2164"/>
                <a:gd name="T94" fmla="*/ 503 w 1230"/>
                <a:gd name="T95" fmla="*/ 1551 h 2164"/>
                <a:gd name="T96" fmla="*/ 511 w 1230"/>
                <a:gd name="T97" fmla="*/ 1930 h 2164"/>
                <a:gd name="T98" fmla="*/ 335 w 1230"/>
                <a:gd name="T99" fmla="*/ 1953 h 2164"/>
                <a:gd name="T100" fmla="*/ 399 w 1230"/>
                <a:gd name="T101" fmla="*/ 2038 h 2164"/>
                <a:gd name="T102" fmla="*/ 400 w 1230"/>
                <a:gd name="T103" fmla="*/ 1997 h 2164"/>
                <a:gd name="T104" fmla="*/ 421 w 1230"/>
                <a:gd name="T105" fmla="*/ 1971 h 2164"/>
                <a:gd name="T106" fmla="*/ 540 w 1230"/>
                <a:gd name="T107" fmla="*/ 1974 h 2164"/>
                <a:gd name="T108" fmla="*/ 468 w 1230"/>
                <a:gd name="T109" fmla="*/ 2046 h 2164"/>
                <a:gd name="T110" fmla="*/ 395 w 1230"/>
                <a:gd name="T111" fmla="*/ 2067 h 2164"/>
                <a:gd name="T112" fmla="*/ 625 w 1230"/>
                <a:gd name="T113" fmla="*/ 2004 h 2164"/>
                <a:gd name="T114" fmla="*/ 557 w 1230"/>
                <a:gd name="T115" fmla="*/ 1632 h 2164"/>
                <a:gd name="T116" fmla="*/ 703 w 1230"/>
                <a:gd name="T117" fmla="*/ 1264 h 2164"/>
                <a:gd name="T118" fmla="*/ 1035 w 1230"/>
                <a:gd name="T119" fmla="*/ 1827 h 2164"/>
                <a:gd name="T120" fmla="*/ 786 w 1230"/>
                <a:gd name="T121" fmla="*/ 1315 h 2164"/>
                <a:gd name="T122" fmla="*/ 915 w 1230"/>
                <a:gd name="T123" fmla="*/ 1553 h 2164"/>
                <a:gd name="T124" fmla="*/ 942 w 1230"/>
                <a:gd name="T125" fmla="*/ 1607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0" h="2164">
                  <a:moveTo>
                    <a:pt x="1089" y="1529"/>
                  </a:moveTo>
                  <a:lnTo>
                    <a:pt x="1076" y="1552"/>
                  </a:lnTo>
                  <a:lnTo>
                    <a:pt x="1060" y="1570"/>
                  </a:lnTo>
                  <a:lnTo>
                    <a:pt x="1043" y="1587"/>
                  </a:lnTo>
                  <a:lnTo>
                    <a:pt x="1025" y="1600"/>
                  </a:lnTo>
                  <a:lnTo>
                    <a:pt x="1005" y="1610"/>
                  </a:lnTo>
                  <a:lnTo>
                    <a:pt x="987" y="1618"/>
                  </a:lnTo>
                  <a:lnTo>
                    <a:pt x="968" y="1624"/>
                  </a:lnTo>
                  <a:lnTo>
                    <a:pt x="952" y="1627"/>
                  </a:lnTo>
                  <a:lnTo>
                    <a:pt x="961" y="1640"/>
                  </a:lnTo>
                  <a:lnTo>
                    <a:pt x="991" y="1631"/>
                  </a:lnTo>
                  <a:lnTo>
                    <a:pt x="1015" y="1621"/>
                  </a:lnTo>
                  <a:lnTo>
                    <a:pt x="1034" y="1611"/>
                  </a:lnTo>
                  <a:lnTo>
                    <a:pt x="1049" y="1600"/>
                  </a:lnTo>
                  <a:lnTo>
                    <a:pt x="1062" y="1587"/>
                  </a:lnTo>
                  <a:lnTo>
                    <a:pt x="1073" y="1575"/>
                  </a:lnTo>
                  <a:lnTo>
                    <a:pt x="1083" y="1562"/>
                  </a:lnTo>
                  <a:lnTo>
                    <a:pt x="1093" y="1548"/>
                  </a:lnTo>
                  <a:lnTo>
                    <a:pt x="1104" y="1563"/>
                  </a:lnTo>
                  <a:lnTo>
                    <a:pt x="1111" y="1589"/>
                  </a:lnTo>
                  <a:lnTo>
                    <a:pt x="1115" y="1621"/>
                  </a:lnTo>
                  <a:lnTo>
                    <a:pt x="1118" y="1658"/>
                  </a:lnTo>
                  <a:lnTo>
                    <a:pt x="1120" y="1697"/>
                  </a:lnTo>
                  <a:lnTo>
                    <a:pt x="1124" y="1734"/>
                  </a:lnTo>
                  <a:lnTo>
                    <a:pt x="1131" y="1769"/>
                  </a:lnTo>
                  <a:lnTo>
                    <a:pt x="1142" y="1798"/>
                  </a:lnTo>
                  <a:lnTo>
                    <a:pt x="1140" y="1805"/>
                  </a:lnTo>
                  <a:lnTo>
                    <a:pt x="1137" y="1813"/>
                  </a:lnTo>
                  <a:lnTo>
                    <a:pt x="1134" y="1822"/>
                  </a:lnTo>
                  <a:lnTo>
                    <a:pt x="1134" y="1830"/>
                  </a:lnTo>
                  <a:lnTo>
                    <a:pt x="1135" y="1833"/>
                  </a:lnTo>
                  <a:lnTo>
                    <a:pt x="1137" y="1834"/>
                  </a:lnTo>
                  <a:lnTo>
                    <a:pt x="1140" y="1836"/>
                  </a:lnTo>
                  <a:lnTo>
                    <a:pt x="1141" y="1834"/>
                  </a:lnTo>
                  <a:lnTo>
                    <a:pt x="1151" y="1819"/>
                  </a:lnTo>
                  <a:lnTo>
                    <a:pt x="1158" y="1805"/>
                  </a:lnTo>
                  <a:lnTo>
                    <a:pt x="1161" y="1788"/>
                  </a:lnTo>
                  <a:lnTo>
                    <a:pt x="1162" y="1771"/>
                  </a:lnTo>
                  <a:lnTo>
                    <a:pt x="1173" y="1788"/>
                  </a:lnTo>
                  <a:lnTo>
                    <a:pt x="1169" y="1808"/>
                  </a:lnTo>
                  <a:lnTo>
                    <a:pt x="1161" y="1829"/>
                  </a:lnTo>
                  <a:lnTo>
                    <a:pt x="1155" y="1850"/>
                  </a:lnTo>
                  <a:lnTo>
                    <a:pt x="1149" y="1858"/>
                  </a:lnTo>
                  <a:lnTo>
                    <a:pt x="1144" y="1867"/>
                  </a:lnTo>
                  <a:lnTo>
                    <a:pt x="1135" y="1873"/>
                  </a:lnTo>
                  <a:lnTo>
                    <a:pt x="1127" y="1875"/>
                  </a:lnTo>
                  <a:lnTo>
                    <a:pt x="1125" y="1868"/>
                  </a:lnTo>
                  <a:lnTo>
                    <a:pt x="1124" y="1860"/>
                  </a:lnTo>
                  <a:lnTo>
                    <a:pt x="1123" y="1851"/>
                  </a:lnTo>
                  <a:lnTo>
                    <a:pt x="1117" y="1844"/>
                  </a:lnTo>
                  <a:lnTo>
                    <a:pt x="1110" y="1842"/>
                  </a:lnTo>
                  <a:lnTo>
                    <a:pt x="1099" y="1840"/>
                  </a:lnTo>
                  <a:lnTo>
                    <a:pt x="1086" y="1842"/>
                  </a:lnTo>
                  <a:lnTo>
                    <a:pt x="1070" y="1844"/>
                  </a:lnTo>
                  <a:lnTo>
                    <a:pt x="1056" y="1849"/>
                  </a:lnTo>
                  <a:lnTo>
                    <a:pt x="1043" y="1854"/>
                  </a:lnTo>
                  <a:lnTo>
                    <a:pt x="1034" y="1860"/>
                  </a:lnTo>
                  <a:lnTo>
                    <a:pt x="1028" y="1867"/>
                  </a:lnTo>
                  <a:lnTo>
                    <a:pt x="1024" y="1878"/>
                  </a:lnTo>
                  <a:lnTo>
                    <a:pt x="1026" y="1890"/>
                  </a:lnTo>
                  <a:lnTo>
                    <a:pt x="1034" y="1901"/>
                  </a:lnTo>
                  <a:lnTo>
                    <a:pt x="1041" y="1911"/>
                  </a:lnTo>
                  <a:lnTo>
                    <a:pt x="1055" y="1899"/>
                  </a:lnTo>
                  <a:lnTo>
                    <a:pt x="1049" y="1895"/>
                  </a:lnTo>
                  <a:lnTo>
                    <a:pt x="1045" y="1891"/>
                  </a:lnTo>
                  <a:lnTo>
                    <a:pt x="1041" y="1887"/>
                  </a:lnTo>
                  <a:lnTo>
                    <a:pt x="1039" y="1880"/>
                  </a:lnTo>
                  <a:lnTo>
                    <a:pt x="1045" y="1873"/>
                  </a:lnTo>
                  <a:lnTo>
                    <a:pt x="1050" y="1867"/>
                  </a:lnTo>
                  <a:lnTo>
                    <a:pt x="1058" y="1863"/>
                  </a:lnTo>
                  <a:lnTo>
                    <a:pt x="1066" y="1860"/>
                  </a:lnTo>
                  <a:lnTo>
                    <a:pt x="1075" y="1858"/>
                  </a:lnTo>
                  <a:lnTo>
                    <a:pt x="1083" y="1857"/>
                  </a:lnTo>
                  <a:lnTo>
                    <a:pt x="1091" y="1856"/>
                  </a:lnTo>
                  <a:lnTo>
                    <a:pt x="1100" y="1854"/>
                  </a:lnTo>
                  <a:lnTo>
                    <a:pt x="1111" y="1861"/>
                  </a:lnTo>
                  <a:lnTo>
                    <a:pt x="1114" y="1874"/>
                  </a:lnTo>
                  <a:lnTo>
                    <a:pt x="1115" y="1888"/>
                  </a:lnTo>
                  <a:lnTo>
                    <a:pt x="1118" y="1899"/>
                  </a:lnTo>
                  <a:lnTo>
                    <a:pt x="1125" y="1898"/>
                  </a:lnTo>
                  <a:lnTo>
                    <a:pt x="1134" y="1892"/>
                  </a:lnTo>
                  <a:lnTo>
                    <a:pt x="1144" y="1882"/>
                  </a:lnTo>
                  <a:lnTo>
                    <a:pt x="1155" y="1868"/>
                  </a:lnTo>
                  <a:lnTo>
                    <a:pt x="1165" y="1854"/>
                  </a:lnTo>
                  <a:lnTo>
                    <a:pt x="1175" y="1840"/>
                  </a:lnTo>
                  <a:lnTo>
                    <a:pt x="1183" y="1826"/>
                  </a:lnTo>
                  <a:lnTo>
                    <a:pt x="1190" y="1815"/>
                  </a:lnTo>
                  <a:lnTo>
                    <a:pt x="1196" y="1834"/>
                  </a:lnTo>
                  <a:lnTo>
                    <a:pt x="1192" y="1853"/>
                  </a:lnTo>
                  <a:lnTo>
                    <a:pt x="1185" y="1871"/>
                  </a:lnTo>
                  <a:lnTo>
                    <a:pt x="1179" y="1890"/>
                  </a:lnTo>
                  <a:lnTo>
                    <a:pt x="1183" y="1943"/>
                  </a:lnTo>
                  <a:lnTo>
                    <a:pt x="1192" y="1995"/>
                  </a:lnTo>
                  <a:lnTo>
                    <a:pt x="1193" y="2046"/>
                  </a:lnTo>
                  <a:lnTo>
                    <a:pt x="1182" y="2096"/>
                  </a:lnTo>
                  <a:lnTo>
                    <a:pt x="1173" y="2107"/>
                  </a:lnTo>
                  <a:lnTo>
                    <a:pt x="1165" y="2118"/>
                  </a:lnTo>
                  <a:lnTo>
                    <a:pt x="1155" y="2128"/>
                  </a:lnTo>
                  <a:lnTo>
                    <a:pt x="1144" y="2137"/>
                  </a:lnTo>
                  <a:lnTo>
                    <a:pt x="1131" y="2142"/>
                  </a:lnTo>
                  <a:lnTo>
                    <a:pt x="1118" y="2148"/>
                  </a:lnTo>
                  <a:lnTo>
                    <a:pt x="1106" y="2151"/>
                  </a:lnTo>
                  <a:lnTo>
                    <a:pt x="1091" y="2152"/>
                  </a:lnTo>
                  <a:lnTo>
                    <a:pt x="1086" y="2151"/>
                  </a:lnTo>
                  <a:lnTo>
                    <a:pt x="1079" y="2148"/>
                  </a:lnTo>
                  <a:lnTo>
                    <a:pt x="1070" y="2145"/>
                  </a:lnTo>
                  <a:lnTo>
                    <a:pt x="1065" y="2144"/>
                  </a:lnTo>
                  <a:lnTo>
                    <a:pt x="1077" y="2144"/>
                  </a:lnTo>
                  <a:lnTo>
                    <a:pt x="1089" y="2142"/>
                  </a:lnTo>
                  <a:lnTo>
                    <a:pt x="1101" y="2140"/>
                  </a:lnTo>
                  <a:lnTo>
                    <a:pt x="1113" y="2135"/>
                  </a:lnTo>
                  <a:lnTo>
                    <a:pt x="1124" y="2131"/>
                  </a:lnTo>
                  <a:lnTo>
                    <a:pt x="1135" y="2127"/>
                  </a:lnTo>
                  <a:lnTo>
                    <a:pt x="1145" y="2121"/>
                  </a:lnTo>
                  <a:lnTo>
                    <a:pt x="1156" y="2116"/>
                  </a:lnTo>
                  <a:lnTo>
                    <a:pt x="1156" y="2113"/>
                  </a:lnTo>
                  <a:lnTo>
                    <a:pt x="1156" y="2110"/>
                  </a:lnTo>
                  <a:lnTo>
                    <a:pt x="1155" y="2107"/>
                  </a:lnTo>
                  <a:lnTo>
                    <a:pt x="1154" y="2104"/>
                  </a:lnTo>
                  <a:lnTo>
                    <a:pt x="1147" y="2106"/>
                  </a:lnTo>
                  <a:lnTo>
                    <a:pt x="1135" y="2110"/>
                  </a:lnTo>
                  <a:lnTo>
                    <a:pt x="1121" y="2114"/>
                  </a:lnTo>
                  <a:lnTo>
                    <a:pt x="1106" y="2120"/>
                  </a:lnTo>
                  <a:lnTo>
                    <a:pt x="1090" y="2124"/>
                  </a:lnTo>
                  <a:lnTo>
                    <a:pt x="1075" y="2128"/>
                  </a:lnTo>
                  <a:lnTo>
                    <a:pt x="1062" y="2130"/>
                  </a:lnTo>
                  <a:lnTo>
                    <a:pt x="1053" y="2130"/>
                  </a:lnTo>
                  <a:lnTo>
                    <a:pt x="1035" y="2108"/>
                  </a:lnTo>
                  <a:lnTo>
                    <a:pt x="1029" y="2083"/>
                  </a:lnTo>
                  <a:lnTo>
                    <a:pt x="1034" y="2056"/>
                  </a:lnTo>
                  <a:lnTo>
                    <a:pt x="1043" y="2028"/>
                  </a:lnTo>
                  <a:lnTo>
                    <a:pt x="1042" y="2015"/>
                  </a:lnTo>
                  <a:lnTo>
                    <a:pt x="1038" y="2004"/>
                  </a:lnTo>
                  <a:lnTo>
                    <a:pt x="1036" y="1994"/>
                  </a:lnTo>
                  <a:lnTo>
                    <a:pt x="1036" y="1981"/>
                  </a:lnTo>
                  <a:lnTo>
                    <a:pt x="1042" y="1981"/>
                  </a:lnTo>
                  <a:lnTo>
                    <a:pt x="1048" y="1980"/>
                  </a:lnTo>
                  <a:lnTo>
                    <a:pt x="1052" y="1977"/>
                  </a:lnTo>
                  <a:lnTo>
                    <a:pt x="1056" y="1977"/>
                  </a:lnTo>
                  <a:lnTo>
                    <a:pt x="1053" y="1980"/>
                  </a:lnTo>
                  <a:lnTo>
                    <a:pt x="1050" y="1987"/>
                  </a:lnTo>
                  <a:lnTo>
                    <a:pt x="1050" y="1995"/>
                  </a:lnTo>
                  <a:lnTo>
                    <a:pt x="1055" y="2000"/>
                  </a:lnTo>
                  <a:lnTo>
                    <a:pt x="1060" y="1997"/>
                  </a:lnTo>
                  <a:lnTo>
                    <a:pt x="1067" y="1995"/>
                  </a:lnTo>
                  <a:lnTo>
                    <a:pt x="1073" y="1995"/>
                  </a:lnTo>
                  <a:lnTo>
                    <a:pt x="1079" y="1995"/>
                  </a:lnTo>
                  <a:lnTo>
                    <a:pt x="1070" y="2007"/>
                  </a:lnTo>
                  <a:lnTo>
                    <a:pt x="1062" y="2017"/>
                  </a:lnTo>
                  <a:lnTo>
                    <a:pt x="1056" y="2029"/>
                  </a:lnTo>
                  <a:lnTo>
                    <a:pt x="1053" y="2042"/>
                  </a:lnTo>
                  <a:lnTo>
                    <a:pt x="1056" y="2043"/>
                  </a:lnTo>
                  <a:lnTo>
                    <a:pt x="1062" y="2042"/>
                  </a:lnTo>
                  <a:lnTo>
                    <a:pt x="1070" y="2041"/>
                  </a:lnTo>
                  <a:lnTo>
                    <a:pt x="1080" y="2039"/>
                  </a:lnTo>
                  <a:lnTo>
                    <a:pt x="1090" y="2036"/>
                  </a:lnTo>
                  <a:lnTo>
                    <a:pt x="1101" y="2035"/>
                  </a:lnTo>
                  <a:lnTo>
                    <a:pt x="1110" y="2032"/>
                  </a:lnTo>
                  <a:lnTo>
                    <a:pt x="1118" y="2031"/>
                  </a:lnTo>
                  <a:lnTo>
                    <a:pt x="1117" y="2024"/>
                  </a:lnTo>
                  <a:lnTo>
                    <a:pt x="1111" y="2022"/>
                  </a:lnTo>
                  <a:lnTo>
                    <a:pt x="1104" y="2022"/>
                  </a:lnTo>
                  <a:lnTo>
                    <a:pt x="1099" y="2024"/>
                  </a:lnTo>
                  <a:lnTo>
                    <a:pt x="1093" y="2024"/>
                  </a:lnTo>
                  <a:lnTo>
                    <a:pt x="1086" y="2025"/>
                  </a:lnTo>
                  <a:lnTo>
                    <a:pt x="1080" y="2025"/>
                  </a:lnTo>
                  <a:lnTo>
                    <a:pt x="1075" y="2027"/>
                  </a:lnTo>
                  <a:lnTo>
                    <a:pt x="1069" y="2028"/>
                  </a:lnTo>
                  <a:lnTo>
                    <a:pt x="1075" y="2017"/>
                  </a:lnTo>
                  <a:lnTo>
                    <a:pt x="1084" y="2010"/>
                  </a:lnTo>
                  <a:lnTo>
                    <a:pt x="1094" y="2003"/>
                  </a:lnTo>
                  <a:lnTo>
                    <a:pt x="1099" y="1993"/>
                  </a:lnTo>
                  <a:lnTo>
                    <a:pt x="1093" y="1986"/>
                  </a:lnTo>
                  <a:lnTo>
                    <a:pt x="1086" y="1981"/>
                  </a:lnTo>
                  <a:lnTo>
                    <a:pt x="1079" y="1980"/>
                  </a:lnTo>
                  <a:lnTo>
                    <a:pt x="1070" y="1980"/>
                  </a:lnTo>
                  <a:lnTo>
                    <a:pt x="1079" y="1974"/>
                  </a:lnTo>
                  <a:lnTo>
                    <a:pt x="1087" y="1970"/>
                  </a:lnTo>
                  <a:lnTo>
                    <a:pt x="1097" y="1966"/>
                  </a:lnTo>
                  <a:lnTo>
                    <a:pt x="1107" y="1963"/>
                  </a:lnTo>
                  <a:lnTo>
                    <a:pt x="1111" y="1964"/>
                  </a:lnTo>
                  <a:lnTo>
                    <a:pt x="1115" y="1967"/>
                  </a:lnTo>
                  <a:lnTo>
                    <a:pt x="1118" y="1969"/>
                  </a:lnTo>
                  <a:lnTo>
                    <a:pt x="1123" y="1971"/>
                  </a:lnTo>
                  <a:lnTo>
                    <a:pt x="1118" y="1977"/>
                  </a:lnTo>
                  <a:lnTo>
                    <a:pt x="1111" y="1983"/>
                  </a:lnTo>
                  <a:lnTo>
                    <a:pt x="1107" y="1988"/>
                  </a:lnTo>
                  <a:lnTo>
                    <a:pt x="1110" y="1994"/>
                  </a:lnTo>
                  <a:lnTo>
                    <a:pt x="1118" y="1997"/>
                  </a:lnTo>
                  <a:lnTo>
                    <a:pt x="1125" y="2001"/>
                  </a:lnTo>
                  <a:lnTo>
                    <a:pt x="1131" y="2005"/>
                  </a:lnTo>
                  <a:lnTo>
                    <a:pt x="1138" y="2001"/>
                  </a:lnTo>
                  <a:lnTo>
                    <a:pt x="1137" y="1995"/>
                  </a:lnTo>
                  <a:lnTo>
                    <a:pt x="1134" y="1991"/>
                  </a:lnTo>
                  <a:lnTo>
                    <a:pt x="1130" y="1988"/>
                  </a:lnTo>
                  <a:lnTo>
                    <a:pt x="1125" y="1986"/>
                  </a:lnTo>
                  <a:lnTo>
                    <a:pt x="1132" y="1979"/>
                  </a:lnTo>
                  <a:lnTo>
                    <a:pt x="1132" y="1969"/>
                  </a:lnTo>
                  <a:lnTo>
                    <a:pt x="1127" y="1962"/>
                  </a:lnTo>
                  <a:lnTo>
                    <a:pt x="1117" y="1956"/>
                  </a:lnTo>
                  <a:lnTo>
                    <a:pt x="1108" y="1950"/>
                  </a:lnTo>
                  <a:lnTo>
                    <a:pt x="1115" y="1949"/>
                  </a:lnTo>
                  <a:lnTo>
                    <a:pt x="1123" y="1947"/>
                  </a:lnTo>
                  <a:lnTo>
                    <a:pt x="1130" y="1946"/>
                  </a:lnTo>
                  <a:lnTo>
                    <a:pt x="1137" y="1945"/>
                  </a:lnTo>
                  <a:lnTo>
                    <a:pt x="1144" y="1942"/>
                  </a:lnTo>
                  <a:lnTo>
                    <a:pt x="1149" y="1939"/>
                  </a:lnTo>
                  <a:lnTo>
                    <a:pt x="1155" y="1935"/>
                  </a:lnTo>
                  <a:lnTo>
                    <a:pt x="1161" y="1929"/>
                  </a:lnTo>
                  <a:lnTo>
                    <a:pt x="1161" y="1923"/>
                  </a:lnTo>
                  <a:lnTo>
                    <a:pt x="1159" y="1919"/>
                  </a:lnTo>
                  <a:lnTo>
                    <a:pt x="1156" y="1914"/>
                  </a:lnTo>
                  <a:lnTo>
                    <a:pt x="1154" y="1909"/>
                  </a:lnTo>
                  <a:lnTo>
                    <a:pt x="1144" y="1906"/>
                  </a:lnTo>
                  <a:lnTo>
                    <a:pt x="1132" y="1906"/>
                  </a:lnTo>
                  <a:lnTo>
                    <a:pt x="1123" y="1909"/>
                  </a:lnTo>
                  <a:lnTo>
                    <a:pt x="1118" y="1912"/>
                  </a:lnTo>
                  <a:lnTo>
                    <a:pt x="1124" y="1916"/>
                  </a:lnTo>
                  <a:lnTo>
                    <a:pt x="1134" y="1916"/>
                  </a:lnTo>
                  <a:lnTo>
                    <a:pt x="1144" y="1916"/>
                  </a:lnTo>
                  <a:lnTo>
                    <a:pt x="1148" y="1919"/>
                  </a:lnTo>
                  <a:lnTo>
                    <a:pt x="1145" y="1925"/>
                  </a:lnTo>
                  <a:lnTo>
                    <a:pt x="1141" y="1928"/>
                  </a:lnTo>
                  <a:lnTo>
                    <a:pt x="1135" y="1930"/>
                  </a:lnTo>
                  <a:lnTo>
                    <a:pt x="1130" y="1932"/>
                  </a:lnTo>
                  <a:lnTo>
                    <a:pt x="1115" y="1930"/>
                  </a:lnTo>
                  <a:lnTo>
                    <a:pt x="1101" y="1930"/>
                  </a:lnTo>
                  <a:lnTo>
                    <a:pt x="1089" y="1933"/>
                  </a:lnTo>
                  <a:lnTo>
                    <a:pt x="1077" y="1939"/>
                  </a:lnTo>
                  <a:lnTo>
                    <a:pt x="1066" y="1945"/>
                  </a:lnTo>
                  <a:lnTo>
                    <a:pt x="1055" y="1953"/>
                  </a:lnTo>
                  <a:lnTo>
                    <a:pt x="1045" y="1962"/>
                  </a:lnTo>
                  <a:lnTo>
                    <a:pt x="1036" y="1971"/>
                  </a:lnTo>
                  <a:lnTo>
                    <a:pt x="1034" y="1970"/>
                  </a:lnTo>
                  <a:lnTo>
                    <a:pt x="1031" y="1966"/>
                  </a:lnTo>
                  <a:lnTo>
                    <a:pt x="1029" y="1959"/>
                  </a:lnTo>
                  <a:lnTo>
                    <a:pt x="1029" y="1955"/>
                  </a:lnTo>
                  <a:lnTo>
                    <a:pt x="1031" y="1945"/>
                  </a:lnTo>
                  <a:lnTo>
                    <a:pt x="1036" y="1936"/>
                  </a:lnTo>
                  <a:lnTo>
                    <a:pt x="1045" y="1930"/>
                  </a:lnTo>
                  <a:lnTo>
                    <a:pt x="1055" y="1925"/>
                  </a:lnTo>
                  <a:lnTo>
                    <a:pt x="1065" y="1921"/>
                  </a:lnTo>
                  <a:lnTo>
                    <a:pt x="1073" y="1918"/>
                  </a:lnTo>
                  <a:lnTo>
                    <a:pt x="1079" y="1916"/>
                  </a:lnTo>
                  <a:lnTo>
                    <a:pt x="1080" y="1915"/>
                  </a:lnTo>
                  <a:lnTo>
                    <a:pt x="1072" y="1914"/>
                  </a:lnTo>
                  <a:lnTo>
                    <a:pt x="1062" y="1912"/>
                  </a:lnTo>
                  <a:lnTo>
                    <a:pt x="1053" y="1912"/>
                  </a:lnTo>
                  <a:lnTo>
                    <a:pt x="1045" y="1915"/>
                  </a:lnTo>
                  <a:lnTo>
                    <a:pt x="1036" y="1918"/>
                  </a:lnTo>
                  <a:lnTo>
                    <a:pt x="1028" y="1922"/>
                  </a:lnTo>
                  <a:lnTo>
                    <a:pt x="1022" y="1928"/>
                  </a:lnTo>
                  <a:lnTo>
                    <a:pt x="1017" y="1933"/>
                  </a:lnTo>
                  <a:lnTo>
                    <a:pt x="1012" y="1943"/>
                  </a:lnTo>
                  <a:lnTo>
                    <a:pt x="1009" y="1955"/>
                  </a:lnTo>
                  <a:lnTo>
                    <a:pt x="1008" y="1964"/>
                  </a:lnTo>
                  <a:lnTo>
                    <a:pt x="1011" y="1976"/>
                  </a:lnTo>
                  <a:lnTo>
                    <a:pt x="1014" y="1980"/>
                  </a:lnTo>
                  <a:lnTo>
                    <a:pt x="1017" y="1983"/>
                  </a:lnTo>
                  <a:lnTo>
                    <a:pt x="1019" y="1986"/>
                  </a:lnTo>
                  <a:lnTo>
                    <a:pt x="1024" y="1988"/>
                  </a:lnTo>
                  <a:lnTo>
                    <a:pt x="1021" y="2021"/>
                  </a:lnTo>
                  <a:lnTo>
                    <a:pt x="1015" y="2053"/>
                  </a:lnTo>
                  <a:lnTo>
                    <a:pt x="1014" y="2087"/>
                  </a:lnTo>
                  <a:lnTo>
                    <a:pt x="1019" y="2120"/>
                  </a:lnTo>
                  <a:lnTo>
                    <a:pt x="1024" y="2127"/>
                  </a:lnTo>
                  <a:lnTo>
                    <a:pt x="1028" y="2134"/>
                  </a:lnTo>
                  <a:lnTo>
                    <a:pt x="1034" y="2141"/>
                  </a:lnTo>
                  <a:lnTo>
                    <a:pt x="1039" y="2147"/>
                  </a:lnTo>
                  <a:lnTo>
                    <a:pt x="1046" y="2151"/>
                  </a:lnTo>
                  <a:lnTo>
                    <a:pt x="1056" y="2156"/>
                  </a:lnTo>
                  <a:lnTo>
                    <a:pt x="1066" y="2159"/>
                  </a:lnTo>
                  <a:lnTo>
                    <a:pt x="1079" y="2162"/>
                  </a:lnTo>
                  <a:lnTo>
                    <a:pt x="1101" y="2164"/>
                  </a:lnTo>
                  <a:lnTo>
                    <a:pt x="1120" y="2161"/>
                  </a:lnTo>
                  <a:lnTo>
                    <a:pt x="1135" y="2158"/>
                  </a:lnTo>
                  <a:lnTo>
                    <a:pt x="1149" y="2151"/>
                  </a:lnTo>
                  <a:lnTo>
                    <a:pt x="1161" y="2144"/>
                  </a:lnTo>
                  <a:lnTo>
                    <a:pt x="1171" y="2134"/>
                  </a:lnTo>
                  <a:lnTo>
                    <a:pt x="1181" y="2124"/>
                  </a:lnTo>
                  <a:lnTo>
                    <a:pt x="1190" y="2111"/>
                  </a:lnTo>
                  <a:lnTo>
                    <a:pt x="1206" y="2070"/>
                  </a:lnTo>
                  <a:lnTo>
                    <a:pt x="1210" y="2024"/>
                  </a:lnTo>
                  <a:lnTo>
                    <a:pt x="1207" y="1987"/>
                  </a:lnTo>
                  <a:lnTo>
                    <a:pt x="1206" y="1971"/>
                  </a:lnTo>
                  <a:lnTo>
                    <a:pt x="1199" y="1898"/>
                  </a:lnTo>
                  <a:lnTo>
                    <a:pt x="1199" y="1890"/>
                  </a:lnTo>
                  <a:lnTo>
                    <a:pt x="1199" y="1880"/>
                  </a:lnTo>
                  <a:lnTo>
                    <a:pt x="1202" y="1868"/>
                  </a:lnTo>
                  <a:lnTo>
                    <a:pt x="1207" y="1854"/>
                  </a:lnTo>
                  <a:lnTo>
                    <a:pt x="1216" y="1866"/>
                  </a:lnTo>
                  <a:lnTo>
                    <a:pt x="1217" y="1882"/>
                  </a:lnTo>
                  <a:lnTo>
                    <a:pt x="1214" y="1901"/>
                  </a:lnTo>
                  <a:lnTo>
                    <a:pt x="1206" y="1918"/>
                  </a:lnTo>
                  <a:lnTo>
                    <a:pt x="1209" y="1946"/>
                  </a:lnTo>
                  <a:lnTo>
                    <a:pt x="1214" y="1938"/>
                  </a:lnTo>
                  <a:lnTo>
                    <a:pt x="1222" y="1926"/>
                  </a:lnTo>
                  <a:lnTo>
                    <a:pt x="1226" y="1916"/>
                  </a:lnTo>
                  <a:lnTo>
                    <a:pt x="1229" y="1906"/>
                  </a:lnTo>
                  <a:lnTo>
                    <a:pt x="1230" y="1890"/>
                  </a:lnTo>
                  <a:lnTo>
                    <a:pt x="1229" y="1873"/>
                  </a:lnTo>
                  <a:lnTo>
                    <a:pt x="1226" y="1857"/>
                  </a:lnTo>
                  <a:lnTo>
                    <a:pt x="1222" y="1840"/>
                  </a:lnTo>
                  <a:lnTo>
                    <a:pt x="1217" y="1827"/>
                  </a:lnTo>
                  <a:lnTo>
                    <a:pt x="1213" y="1815"/>
                  </a:lnTo>
                  <a:lnTo>
                    <a:pt x="1207" y="1803"/>
                  </a:lnTo>
                  <a:lnTo>
                    <a:pt x="1202" y="1792"/>
                  </a:lnTo>
                  <a:lnTo>
                    <a:pt x="1195" y="1781"/>
                  </a:lnTo>
                  <a:lnTo>
                    <a:pt x="1189" y="1771"/>
                  </a:lnTo>
                  <a:lnTo>
                    <a:pt x="1185" y="1762"/>
                  </a:lnTo>
                  <a:lnTo>
                    <a:pt x="1179" y="1755"/>
                  </a:lnTo>
                  <a:lnTo>
                    <a:pt x="1173" y="1748"/>
                  </a:lnTo>
                  <a:lnTo>
                    <a:pt x="1168" y="1744"/>
                  </a:lnTo>
                  <a:lnTo>
                    <a:pt x="1159" y="1740"/>
                  </a:lnTo>
                  <a:lnTo>
                    <a:pt x="1149" y="1736"/>
                  </a:lnTo>
                  <a:lnTo>
                    <a:pt x="1144" y="1695"/>
                  </a:lnTo>
                  <a:lnTo>
                    <a:pt x="1140" y="1652"/>
                  </a:lnTo>
                  <a:lnTo>
                    <a:pt x="1137" y="1610"/>
                  </a:lnTo>
                  <a:lnTo>
                    <a:pt x="1134" y="1566"/>
                  </a:lnTo>
                  <a:lnTo>
                    <a:pt x="1131" y="1548"/>
                  </a:lnTo>
                  <a:lnTo>
                    <a:pt x="1125" y="1529"/>
                  </a:lnTo>
                  <a:lnTo>
                    <a:pt x="1117" y="1512"/>
                  </a:lnTo>
                  <a:lnTo>
                    <a:pt x="1108" y="1497"/>
                  </a:lnTo>
                  <a:lnTo>
                    <a:pt x="1099" y="1481"/>
                  </a:lnTo>
                  <a:lnTo>
                    <a:pt x="1087" y="1466"/>
                  </a:lnTo>
                  <a:lnTo>
                    <a:pt x="1076" y="1450"/>
                  </a:lnTo>
                  <a:lnTo>
                    <a:pt x="1065" y="1436"/>
                  </a:lnTo>
                  <a:lnTo>
                    <a:pt x="1059" y="1429"/>
                  </a:lnTo>
                  <a:lnTo>
                    <a:pt x="1053" y="1421"/>
                  </a:lnTo>
                  <a:lnTo>
                    <a:pt x="1048" y="1414"/>
                  </a:lnTo>
                  <a:lnTo>
                    <a:pt x="1043" y="1406"/>
                  </a:lnTo>
                  <a:lnTo>
                    <a:pt x="1039" y="1397"/>
                  </a:lnTo>
                  <a:lnTo>
                    <a:pt x="1034" y="1380"/>
                  </a:lnTo>
                  <a:lnTo>
                    <a:pt x="1026" y="1356"/>
                  </a:lnTo>
                  <a:lnTo>
                    <a:pt x="1018" y="1329"/>
                  </a:lnTo>
                  <a:lnTo>
                    <a:pt x="1011" y="1301"/>
                  </a:lnTo>
                  <a:lnTo>
                    <a:pt x="1005" y="1271"/>
                  </a:lnTo>
                  <a:lnTo>
                    <a:pt x="1000" y="1245"/>
                  </a:lnTo>
                  <a:lnTo>
                    <a:pt x="997" y="1223"/>
                  </a:lnTo>
                  <a:lnTo>
                    <a:pt x="1001" y="1219"/>
                  </a:lnTo>
                  <a:lnTo>
                    <a:pt x="1012" y="1205"/>
                  </a:lnTo>
                  <a:lnTo>
                    <a:pt x="1028" y="1186"/>
                  </a:lnTo>
                  <a:lnTo>
                    <a:pt x="1049" y="1164"/>
                  </a:lnTo>
                  <a:lnTo>
                    <a:pt x="1070" y="1141"/>
                  </a:lnTo>
                  <a:lnTo>
                    <a:pt x="1091" y="1118"/>
                  </a:lnTo>
                  <a:lnTo>
                    <a:pt x="1110" y="1100"/>
                  </a:lnTo>
                  <a:lnTo>
                    <a:pt x="1125" y="1087"/>
                  </a:lnTo>
                  <a:lnTo>
                    <a:pt x="1111" y="1092"/>
                  </a:lnTo>
                  <a:lnTo>
                    <a:pt x="1096" y="1099"/>
                  </a:lnTo>
                  <a:lnTo>
                    <a:pt x="1080" y="1108"/>
                  </a:lnTo>
                  <a:lnTo>
                    <a:pt x="1065" y="1120"/>
                  </a:lnTo>
                  <a:lnTo>
                    <a:pt x="1050" y="1134"/>
                  </a:lnTo>
                  <a:lnTo>
                    <a:pt x="1036" y="1147"/>
                  </a:lnTo>
                  <a:lnTo>
                    <a:pt x="1025" y="1161"/>
                  </a:lnTo>
                  <a:lnTo>
                    <a:pt x="1015" y="1173"/>
                  </a:lnTo>
                  <a:lnTo>
                    <a:pt x="1004" y="1152"/>
                  </a:lnTo>
                  <a:lnTo>
                    <a:pt x="994" y="1131"/>
                  </a:lnTo>
                  <a:lnTo>
                    <a:pt x="985" y="1108"/>
                  </a:lnTo>
                  <a:lnTo>
                    <a:pt x="978" y="1086"/>
                  </a:lnTo>
                  <a:lnTo>
                    <a:pt x="971" y="1058"/>
                  </a:lnTo>
                  <a:lnTo>
                    <a:pt x="963" y="1029"/>
                  </a:lnTo>
                  <a:lnTo>
                    <a:pt x="953" y="1001"/>
                  </a:lnTo>
                  <a:lnTo>
                    <a:pt x="942" y="974"/>
                  </a:lnTo>
                  <a:lnTo>
                    <a:pt x="930" y="947"/>
                  </a:lnTo>
                  <a:lnTo>
                    <a:pt x="916" y="921"/>
                  </a:lnTo>
                  <a:lnTo>
                    <a:pt x="902" y="895"/>
                  </a:lnTo>
                  <a:lnTo>
                    <a:pt x="887" y="871"/>
                  </a:lnTo>
                  <a:lnTo>
                    <a:pt x="875" y="857"/>
                  </a:lnTo>
                  <a:lnTo>
                    <a:pt x="864" y="843"/>
                  </a:lnTo>
                  <a:lnTo>
                    <a:pt x="854" y="829"/>
                  </a:lnTo>
                  <a:lnTo>
                    <a:pt x="853" y="812"/>
                  </a:lnTo>
                  <a:lnTo>
                    <a:pt x="858" y="802"/>
                  </a:lnTo>
                  <a:lnTo>
                    <a:pt x="870" y="796"/>
                  </a:lnTo>
                  <a:lnTo>
                    <a:pt x="882" y="795"/>
                  </a:lnTo>
                  <a:lnTo>
                    <a:pt x="894" y="796"/>
                  </a:lnTo>
                  <a:lnTo>
                    <a:pt x="906" y="805"/>
                  </a:lnTo>
                  <a:lnTo>
                    <a:pt x="918" y="816"/>
                  </a:lnTo>
                  <a:lnTo>
                    <a:pt x="928" y="827"/>
                  </a:lnTo>
                  <a:lnTo>
                    <a:pt x="936" y="840"/>
                  </a:lnTo>
                  <a:lnTo>
                    <a:pt x="944" y="853"/>
                  </a:lnTo>
                  <a:lnTo>
                    <a:pt x="950" y="866"/>
                  </a:lnTo>
                  <a:lnTo>
                    <a:pt x="957" y="880"/>
                  </a:lnTo>
                  <a:lnTo>
                    <a:pt x="963" y="892"/>
                  </a:lnTo>
                  <a:lnTo>
                    <a:pt x="1009" y="981"/>
                  </a:lnTo>
                  <a:lnTo>
                    <a:pt x="1018" y="997"/>
                  </a:lnTo>
                  <a:lnTo>
                    <a:pt x="1026" y="1011"/>
                  </a:lnTo>
                  <a:lnTo>
                    <a:pt x="1038" y="1025"/>
                  </a:lnTo>
                  <a:lnTo>
                    <a:pt x="1048" y="1039"/>
                  </a:lnTo>
                  <a:lnTo>
                    <a:pt x="1060" y="1052"/>
                  </a:lnTo>
                  <a:lnTo>
                    <a:pt x="1073" y="1063"/>
                  </a:lnTo>
                  <a:lnTo>
                    <a:pt x="1087" y="1073"/>
                  </a:lnTo>
                  <a:lnTo>
                    <a:pt x="1103" y="1082"/>
                  </a:lnTo>
                  <a:lnTo>
                    <a:pt x="1106" y="1080"/>
                  </a:lnTo>
                  <a:lnTo>
                    <a:pt x="1110" y="1079"/>
                  </a:lnTo>
                  <a:lnTo>
                    <a:pt x="1113" y="1077"/>
                  </a:lnTo>
                  <a:lnTo>
                    <a:pt x="1111" y="1073"/>
                  </a:lnTo>
                  <a:lnTo>
                    <a:pt x="1093" y="1059"/>
                  </a:lnTo>
                  <a:lnTo>
                    <a:pt x="1076" y="1042"/>
                  </a:lnTo>
                  <a:lnTo>
                    <a:pt x="1062" y="1025"/>
                  </a:lnTo>
                  <a:lnTo>
                    <a:pt x="1049" y="1007"/>
                  </a:lnTo>
                  <a:lnTo>
                    <a:pt x="1039" y="988"/>
                  </a:lnTo>
                  <a:lnTo>
                    <a:pt x="1029" y="969"/>
                  </a:lnTo>
                  <a:lnTo>
                    <a:pt x="1021" y="949"/>
                  </a:lnTo>
                  <a:lnTo>
                    <a:pt x="1012" y="928"/>
                  </a:lnTo>
                  <a:lnTo>
                    <a:pt x="1002" y="909"/>
                  </a:lnTo>
                  <a:lnTo>
                    <a:pt x="994" y="890"/>
                  </a:lnTo>
                  <a:lnTo>
                    <a:pt x="985" y="870"/>
                  </a:lnTo>
                  <a:lnTo>
                    <a:pt x="977" y="850"/>
                  </a:lnTo>
                  <a:lnTo>
                    <a:pt x="967" y="830"/>
                  </a:lnTo>
                  <a:lnTo>
                    <a:pt x="956" y="812"/>
                  </a:lnTo>
                  <a:lnTo>
                    <a:pt x="942" y="795"/>
                  </a:lnTo>
                  <a:lnTo>
                    <a:pt x="923" y="781"/>
                  </a:lnTo>
                  <a:lnTo>
                    <a:pt x="939" y="767"/>
                  </a:lnTo>
                  <a:lnTo>
                    <a:pt x="950" y="750"/>
                  </a:lnTo>
                  <a:lnTo>
                    <a:pt x="957" y="730"/>
                  </a:lnTo>
                  <a:lnTo>
                    <a:pt x="961" y="710"/>
                  </a:lnTo>
                  <a:lnTo>
                    <a:pt x="960" y="707"/>
                  </a:lnTo>
                  <a:lnTo>
                    <a:pt x="957" y="705"/>
                  </a:lnTo>
                  <a:lnTo>
                    <a:pt x="954" y="705"/>
                  </a:lnTo>
                  <a:lnTo>
                    <a:pt x="952" y="705"/>
                  </a:lnTo>
                  <a:lnTo>
                    <a:pt x="937" y="733"/>
                  </a:lnTo>
                  <a:lnTo>
                    <a:pt x="930" y="740"/>
                  </a:lnTo>
                  <a:lnTo>
                    <a:pt x="923" y="745"/>
                  </a:lnTo>
                  <a:lnTo>
                    <a:pt x="916" y="753"/>
                  </a:lnTo>
                  <a:lnTo>
                    <a:pt x="908" y="757"/>
                  </a:lnTo>
                  <a:lnTo>
                    <a:pt x="901" y="762"/>
                  </a:lnTo>
                  <a:lnTo>
                    <a:pt x="892" y="765"/>
                  </a:lnTo>
                  <a:lnTo>
                    <a:pt x="884" y="767"/>
                  </a:lnTo>
                  <a:lnTo>
                    <a:pt x="874" y="768"/>
                  </a:lnTo>
                  <a:lnTo>
                    <a:pt x="902" y="733"/>
                  </a:lnTo>
                  <a:lnTo>
                    <a:pt x="932" y="699"/>
                  </a:lnTo>
                  <a:lnTo>
                    <a:pt x="961" y="664"/>
                  </a:lnTo>
                  <a:lnTo>
                    <a:pt x="990" y="628"/>
                  </a:lnTo>
                  <a:lnTo>
                    <a:pt x="1015" y="590"/>
                  </a:lnTo>
                  <a:lnTo>
                    <a:pt x="1035" y="552"/>
                  </a:lnTo>
                  <a:lnTo>
                    <a:pt x="1046" y="510"/>
                  </a:lnTo>
                  <a:lnTo>
                    <a:pt x="1049" y="464"/>
                  </a:lnTo>
                  <a:lnTo>
                    <a:pt x="1080" y="433"/>
                  </a:lnTo>
                  <a:lnTo>
                    <a:pt x="1100" y="414"/>
                  </a:lnTo>
                  <a:lnTo>
                    <a:pt x="1113" y="399"/>
                  </a:lnTo>
                  <a:lnTo>
                    <a:pt x="1117" y="388"/>
                  </a:lnTo>
                  <a:lnTo>
                    <a:pt x="1118" y="378"/>
                  </a:lnTo>
                  <a:lnTo>
                    <a:pt x="1100" y="357"/>
                  </a:lnTo>
                  <a:lnTo>
                    <a:pt x="1076" y="323"/>
                  </a:lnTo>
                  <a:lnTo>
                    <a:pt x="1049" y="282"/>
                  </a:lnTo>
                  <a:lnTo>
                    <a:pt x="1022" y="237"/>
                  </a:lnTo>
                  <a:lnTo>
                    <a:pt x="997" y="195"/>
                  </a:lnTo>
                  <a:lnTo>
                    <a:pt x="976" y="158"/>
                  </a:lnTo>
                  <a:lnTo>
                    <a:pt x="961" y="133"/>
                  </a:lnTo>
                  <a:lnTo>
                    <a:pt x="956" y="123"/>
                  </a:lnTo>
                  <a:lnTo>
                    <a:pt x="928" y="96"/>
                  </a:lnTo>
                  <a:lnTo>
                    <a:pt x="922" y="93"/>
                  </a:lnTo>
                  <a:lnTo>
                    <a:pt x="909" y="87"/>
                  </a:lnTo>
                  <a:lnTo>
                    <a:pt x="891" y="79"/>
                  </a:lnTo>
                  <a:lnTo>
                    <a:pt x="871" y="69"/>
                  </a:lnTo>
                  <a:lnTo>
                    <a:pt x="848" y="59"/>
                  </a:lnTo>
                  <a:lnTo>
                    <a:pt x="824" y="49"/>
                  </a:lnTo>
                  <a:lnTo>
                    <a:pt x="803" y="41"/>
                  </a:lnTo>
                  <a:lnTo>
                    <a:pt x="785" y="35"/>
                  </a:lnTo>
                  <a:lnTo>
                    <a:pt x="772" y="32"/>
                  </a:lnTo>
                  <a:lnTo>
                    <a:pt x="758" y="27"/>
                  </a:lnTo>
                  <a:lnTo>
                    <a:pt x="742" y="20"/>
                  </a:lnTo>
                  <a:lnTo>
                    <a:pt x="727" y="14"/>
                  </a:lnTo>
                  <a:lnTo>
                    <a:pt x="714" y="7"/>
                  </a:lnTo>
                  <a:lnTo>
                    <a:pt x="703" y="3"/>
                  </a:lnTo>
                  <a:lnTo>
                    <a:pt x="696" y="0"/>
                  </a:lnTo>
                  <a:lnTo>
                    <a:pt x="693" y="1"/>
                  </a:lnTo>
                  <a:lnTo>
                    <a:pt x="701" y="11"/>
                  </a:lnTo>
                  <a:lnTo>
                    <a:pt x="710" y="21"/>
                  </a:lnTo>
                  <a:lnTo>
                    <a:pt x="720" y="31"/>
                  </a:lnTo>
                  <a:lnTo>
                    <a:pt x="731" y="38"/>
                  </a:lnTo>
                  <a:lnTo>
                    <a:pt x="721" y="65"/>
                  </a:lnTo>
                  <a:lnTo>
                    <a:pt x="704" y="103"/>
                  </a:lnTo>
                  <a:lnTo>
                    <a:pt x="680" y="145"/>
                  </a:lnTo>
                  <a:lnTo>
                    <a:pt x="652" y="192"/>
                  </a:lnTo>
                  <a:lnTo>
                    <a:pt x="622" y="236"/>
                  </a:lnTo>
                  <a:lnTo>
                    <a:pt x="594" y="274"/>
                  </a:lnTo>
                  <a:lnTo>
                    <a:pt x="567" y="302"/>
                  </a:lnTo>
                  <a:lnTo>
                    <a:pt x="546" y="316"/>
                  </a:lnTo>
                  <a:lnTo>
                    <a:pt x="529" y="303"/>
                  </a:lnTo>
                  <a:lnTo>
                    <a:pt x="515" y="289"/>
                  </a:lnTo>
                  <a:lnTo>
                    <a:pt x="502" y="275"/>
                  </a:lnTo>
                  <a:lnTo>
                    <a:pt x="489" y="260"/>
                  </a:lnTo>
                  <a:lnTo>
                    <a:pt x="478" y="243"/>
                  </a:lnTo>
                  <a:lnTo>
                    <a:pt x="468" y="227"/>
                  </a:lnTo>
                  <a:lnTo>
                    <a:pt x="457" y="210"/>
                  </a:lnTo>
                  <a:lnTo>
                    <a:pt x="447" y="193"/>
                  </a:lnTo>
                  <a:lnTo>
                    <a:pt x="406" y="106"/>
                  </a:lnTo>
                  <a:lnTo>
                    <a:pt x="414" y="101"/>
                  </a:lnTo>
                  <a:lnTo>
                    <a:pt x="423" y="97"/>
                  </a:lnTo>
                  <a:lnTo>
                    <a:pt x="431" y="94"/>
                  </a:lnTo>
                  <a:lnTo>
                    <a:pt x="440" y="92"/>
                  </a:lnTo>
                  <a:lnTo>
                    <a:pt x="444" y="104"/>
                  </a:lnTo>
                  <a:lnTo>
                    <a:pt x="451" y="123"/>
                  </a:lnTo>
                  <a:lnTo>
                    <a:pt x="462" y="147"/>
                  </a:lnTo>
                  <a:lnTo>
                    <a:pt x="475" y="172"/>
                  </a:lnTo>
                  <a:lnTo>
                    <a:pt x="489" y="199"/>
                  </a:lnTo>
                  <a:lnTo>
                    <a:pt x="505" y="223"/>
                  </a:lnTo>
                  <a:lnTo>
                    <a:pt x="522" y="243"/>
                  </a:lnTo>
                  <a:lnTo>
                    <a:pt x="537" y="257"/>
                  </a:lnTo>
                  <a:lnTo>
                    <a:pt x="564" y="237"/>
                  </a:lnTo>
                  <a:lnTo>
                    <a:pt x="591" y="207"/>
                  </a:lnTo>
                  <a:lnTo>
                    <a:pt x="617" y="171"/>
                  </a:lnTo>
                  <a:lnTo>
                    <a:pt x="642" y="131"/>
                  </a:lnTo>
                  <a:lnTo>
                    <a:pt x="663" y="93"/>
                  </a:lnTo>
                  <a:lnTo>
                    <a:pt x="680" y="60"/>
                  </a:lnTo>
                  <a:lnTo>
                    <a:pt x="690" y="35"/>
                  </a:lnTo>
                  <a:lnTo>
                    <a:pt x="694" y="24"/>
                  </a:lnTo>
                  <a:lnTo>
                    <a:pt x="693" y="21"/>
                  </a:lnTo>
                  <a:lnTo>
                    <a:pt x="690" y="18"/>
                  </a:lnTo>
                  <a:lnTo>
                    <a:pt x="687" y="15"/>
                  </a:lnTo>
                  <a:lnTo>
                    <a:pt x="684" y="14"/>
                  </a:lnTo>
                  <a:lnTo>
                    <a:pt x="663" y="48"/>
                  </a:lnTo>
                  <a:lnTo>
                    <a:pt x="643" y="82"/>
                  </a:lnTo>
                  <a:lnTo>
                    <a:pt x="625" y="114"/>
                  </a:lnTo>
                  <a:lnTo>
                    <a:pt x="607" y="145"/>
                  </a:lnTo>
                  <a:lnTo>
                    <a:pt x="588" y="173"/>
                  </a:lnTo>
                  <a:lnTo>
                    <a:pt x="571" y="197"/>
                  </a:lnTo>
                  <a:lnTo>
                    <a:pt x="554" y="219"/>
                  </a:lnTo>
                  <a:lnTo>
                    <a:pt x="539" y="234"/>
                  </a:lnTo>
                  <a:lnTo>
                    <a:pt x="529" y="222"/>
                  </a:lnTo>
                  <a:lnTo>
                    <a:pt x="520" y="210"/>
                  </a:lnTo>
                  <a:lnTo>
                    <a:pt x="512" y="200"/>
                  </a:lnTo>
                  <a:lnTo>
                    <a:pt x="503" y="189"/>
                  </a:lnTo>
                  <a:lnTo>
                    <a:pt x="496" y="176"/>
                  </a:lnTo>
                  <a:lnTo>
                    <a:pt x="488" y="161"/>
                  </a:lnTo>
                  <a:lnTo>
                    <a:pt x="481" y="141"/>
                  </a:lnTo>
                  <a:lnTo>
                    <a:pt x="472" y="117"/>
                  </a:lnTo>
                  <a:lnTo>
                    <a:pt x="470" y="106"/>
                  </a:lnTo>
                  <a:lnTo>
                    <a:pt x="465" y="94"/>
                  </a:lnTo>
                  <a:lnTo>
                    <a:pt x="461" y="83"/>
                  </a:lnTo>
                  <a:lnTo>
                    <a:pt x="457" y="70"/>
                  </a:lnTo>
                  <a:lnTo>
                    <a:pt x="438" y="72"/>
                  </a:lnTo>
                  <a:lnTo>
                    <a:pt x="421" y="73"/>
                  </a:lnTo>
                  <a:lnTo>
                    <a:pt x="403" y="77"/>
                  </a:lnTo>
                  <a:lnTo>
                    <a:pt x="388" y="83"/>
                  </a:lnTo>
                  <a:lnTo>
                    <a:pt x="372" y="92"/>
                  </a:lnTo>
                  <a:lnTo>
                    <a:pt x="356" y="101"/>
                  </a:lnTo>
                  <a:lnTo>
                    <a:pt x="342" y="113"/>
                  </a:lnTo>
                  <a:lnTo>
                    <a:pt x="328" y="127"/>
                  </a:lnTo>
                  <a:lnTo>
                    <a:pt x="315" y="144"/>
                  </a:lnTo>
                  <a:lnTo>
                    <a:pt x="306" y="161"/>
                  </a:lnTo>
                  <a:lnTo>
                    <a:pt x="297" y="178"/>
                  </a:lnTo>
                  <a:lnTo>
                    <a:pt x="291" y="196"/>
                  </a:lnTo>
                  <a:lnTo>
                    <a:pt x="286" y="214"/>
                  </a:lnTo>
                  <a:lnTo>
                    <a:pt x="282" y="234"/>
                  </a:lnTo>
                  <a:lnTo>
                    <a:pt x="280" y="254"/>
                  </a:lnTo>
                  <a:lnTo>
                    <a:pt x="279" y="274"/>
                  </a:lnTo>
                  <a:lnTo>
                    <a:pt x="270" y="291"/>
                  </a:lnTo>
                  <a:lnTo>
                    <a:pt x="259" y="315"/>
                  </a:lnTo>
                  <a:lnTo>
                    <a:pt x="243" y="344"/>
                  </a:lnTo>
                  <a:lnTo>
                    <a:pt x="226" y="375"/>
                  </a:lnTo>
                  <a:lnTo>
                    <a:pt x="209" y="408"/>
                  </a:lnTo>
                  <a:lnTo>
                    <a:pt x="194" y="438"/>
                  </a:lnTo>
                  <a:lnTo>
                    <a:pt x="181" y="464"/>
                  </a:lnTo>
                  <a:lnTo>
                    <a:pt x="173" y="483"/>
                  </a:lnTo>
                  <a:lnTo>
                    <a:pt x="180" y="488"/>
                  </a:lnTo>
                  <a:lnTo>
                    <a:pt x="187" y="493"/>
                  </a:lnTo>
                  <a:lnTo>
                    <a:pt x="195" y="497"/>
                  </a:lnTo>
                  <a:lnTo>
                    <a:pt x="205" y="500"/>
                  </a:lnTo>
                  <a:lnTo>
                    <a:pt x="200" y="512"/>
                  </a:lnTo>
                  <a:lnTo>
                    <a:pt x="190" y="535"/>
                  </a:lnTo>
                  <a:lnTo>
                    <a:pt x="177" y="562"/>
                  </a:lnTo>
                  <a:lnTo>
                    <a:pt x="163" y="592"/>
                  </a:lnTo>
                  <a:lnTo>
                    <a:pt x="149" y="623"/>
                  </a:lnTo>
                  <a:lnTo>
                    <a:pt x="133" y="652"/>
                  </a:lnTo>
                  <a:lnTo>
                    <a:pt x="119" y="678"/>
                  </a:lnTo>
                  <a:lnTo>
                    <a:pt x="108" y="696"/>
                  </a:lnTo>
                  <a:lnTo>
                    <a:pt x="101" y="712"/>
                  </a:lnTo>
                  <a:lnTo>
                    <a:pt x="88" y="737"/>
                  </a:lnTo>
                  <a:lnTo>
                    <a:pt x="71" y="768"/>
                  </a:lnTo>
                  <a:lnTo>
                    <a:pt x="54" y="801"/>
                  </a:lnTo>
                  <a:lnTo>
                    <a:pt x="37" y="832"/>
                  </a:lnTo>
                  <a:lnTo>
                    <a:pt x="21" y="858"/>
                  </a:lnTo>
                  <a:lnTo>
                    <a:pt x="12" y="877"/>
                  </a:lnTo>
                  <a:lnTo>
                    <a:pt x="7" y="884"/>
                  </a:lnTo>
                  <a:lnTo>
                    <a:pt x="0" y="916"/>
                  </a:lnTo>
                  <a:lnTo>
                    <a:pt x="3" y="932"/>
                  </a:lnTo>
                  <a:lnTo>
                    <a:pt x="10" y="947"/>
                  </a:lnTo>
                  <a:lnTo>
                    <a:pt x="17" y="962"/>
                  </a:lnTo>
                  <a:lnTo>
                    <a:pt x="27" y="973"/>
                  </a:lnTo>
                  <a:lnTo>
                    <a:pt x="38" y="986"/>
                  </a:lnTo>
                  <a:lnTo>
                    <a:pt x="51" y="997"/>
                  </a:lnTo>
                  <a:lnTo>
                    <a:pt x="64" y="1007"/>
                  </a:lnTo>
                  <a:lnTo>
                    <a:pt x="77" y="1018"/>
                  </a:lnTo>
                  <a:lnTo>
                    <a:pt x="82" y="1018"/>
                  </a:lnTo>
                  <a:lnTo>
                    <a:pt x="92" y="1018"/>
                  </a:lnTo>
                  <a:lnTo>
                    <a:pt x="103" y="1015"/>
                  </a:lnTo>
                  <a:lnTo>
                    <a:pt x="118" y="1012"/>
                  </a:lnTo>
                  <a:lnTo>
                    <a:pt x="130" y="1010"/>
                  </a:lnTo>
                  <a:lnTo>
                    <a:pt x="142" y="1005"/>
                  </a:lnTo>
                  <a:lnTo>
                    <a:pt x="152" y="1001"/>
                  </a:lnTo>
                  <a:lnTo>
                    <a:pt x="157" y="995"/>
                  </a:lnTo>
                  <a:lnTo>
                    <a:pt x="157" y="988"/>
                  </a:lnTo>
                  <a:lnTo>
                    <a:pt x="154" y="983"/>
                  </a:lnTo>
                  <a:lnTo>
                    <a:pt x="149" y="979"/>
                  </a:lnTo>
                  <a:lnTo>
                    <a:pt x="144" y="974"/>
                  </a:lnTo>
                  <a:lnTo>
                    <a:pt x="137" y="970"/>
                  </a:lnTo>
                  <a:lnTo>
                    <a:pt x="129" y="969"/>
                  </a:lnTo>
                  <a:lnTo>
                    <a:pt x="120" y="969"/>
                  </a:lnTo>
                  <a:lnTo>
                    <a:pt x="112" y="969"/>
                  </a:lnTo>
                  <a:lnTo>
                    <a:pt x="102" y="967"/>
                  </a:lnTo>
                  <a:lnTo>
                    <a:pt x="95" y="966"/>
                  </a:lnTo>
                  <a:lnTo>
                    <a:pt x="89" y="960"/>
                  </a:lnTo>
                  <a:lnTo>
                    <a:pt x="86" y="952"/>
                  </a:lnTo>
                  <a:lnTo>
                    <a:pt x="79" y="945"/>
                  </a:lnTo>
                  <a:lnTo>
                    <a:pt x="74" y="935"/>
                  </a:lnTo>
                  <a:lnTo>
                    <a:pt x="67" y="928"/>
                  </a:lnTo>
                  <a:lnTo>
                    <a:pt x="58" y="932"/>
                  </a:lnTo>
                  <a:lnTo>
                    <a:pt x="64" y="942"/>
                  </a:lnTo>
                  <a:lnTo>
                    <a:pt x="70" y="950"/>
                  </a:lnTo>
                  <a:lnTo>
                    <a:pt x="75" y="959"/>
                  </a:lnTo>
                  <a:lnTo>
                    <a:pt x="78" y="967"/>
                  </a:lnTo>
                  <a:lnTo>
                    <a:pt x="81" y="974"/>
                  </a:lnTo>
                  <a:lnTo>
                    <a:pt x="86" y="977"/>
                  </a:lnTo>
                  <a:lnTo>
                    <a:pt x="92" y="980"/>
                  </a:lnTo>
                  <a:lnTo>
                    <a:pt x="99" y="980"/>
                  </a:lnTo>
                  <a:lnTo>
                    <a:pt x="106" y="980"/>
                  </a:lnTo>
                  <a:lnTo>
                    <a:pt x="113" y="979"/>
                  </a:lnTo>
                  <a:lnTo>
                    <a:pt x="120" y="979"/>
                  </a:lnTo>
                  <a:lnTo>
                    <a:pt x="126" y="979"/>
                  </a:lnTo>
                  <a:lnTo>
                    <a:pt x="132" y="981"/>
                  </a:lnTo>
                  <a:lnTo>
                    <a:pt x="137" y="984"/>
                  </a:lnTo>
                  <a:lnTo>
                    <a:pt x="143" y="988"/>
                  </a:lnTo>
                  <a:lnTo>
                    <a:pt x="144" y="993"/>
                  </a:lnTo>
                  <a:lnTo>
                    <a:pt x="140" y="994"/>
                  </a:lnTo>
                  <a:lnTo>
                    <a:pt x="133" y="997"/>
                  </a:lnTo>
                  <a:lnTo>
                    <a:pt x="125" y="1000"/>
                  </a:lnTo>
                  <a:lnTo>
                    <a:pt x="113" y="1003"/>
                  </a:lnTo>
                  <a:lnTo>
                    <a:pt x="103" y="1004"/>
                  </a:lnTo>
                  <a:lnTo>
                    <a:pt x="94" y="1005"/>
                  </a:lnTo>
                  <a:lnTo>
                    <a:pt x="85" y="1005"/>
                  </a:lnTo>
                  <a:lnTo>
                    <a:pt x="78" y="1003"/>
                  </a:lnTo>
                  <a:lnTo>
                    <a:pt x="70" y="991"/>
                  </a:lnTo>
                  <a:lnTo>
                    <a:pt x="60" y="981"/>
                  </a:lnTo>
                  <a:lnTo>
                    <a:pt x="48" y="970"/>
                  </a:lnTo>
                  <a:lnTo>
                    <a:pt x="38" y="960"/>
                  </a:lnTo>
                  <a:lnTo>
                    <a:pt x="29" y="950"/>
                  </a:lnTo>
                  <a:lnTo>
                    <a:pt x="21" y="938"/>
                  </a:lnTo>
                  <a:lnTo>
                    <a:pt x="16" y="925"/>
                  </a:lnTo>
                  <a:lnTo>
                    <a:pt x="14" y="911"/>
                  </a:lnTo>
                  <a:lnTo>
                    <a:pt x="23" y="894"/>
                  </a:lnTo>
                  <a:lnTo>
                    <a:pt x="33" y="877"/>
                  </a:lnTo>
                  <a:lnTo>
                    <a:pt x="43" y="860"/>
                  </a:lnTo>
                  <a:lnTo>
                    <a:pt x="53" y="842"/>
                  </a:lnTo>
                  <a:lnTo>
                    <a:pt x="64" y="825"/>
                  </a:lnTo>
                  <a:lnTo>
                    <a:pt x="75" y="809"/>
                  </a:lnTo>
                  <a:lnTo>
                    <a:pt x="86" y="792"/>
                  </a:lnTo>
                  <a:lnTo>
                    <a:pt x="99" y="777"/>
                  </a:lnTo>
                  <a:lnTo>
                    <a:pt x="152" y="685"/>
                  </a:lnTo>
                  <a:lnTo>
                    <a:pt x="161" y="666"/>
                  </a:lnTo>
                  <a:lnTo>
                    <a:pt x="174" y="642"/>
                  </a:lnTo>
                  <a:lnTo>
                    <a:pt x="187" y="614"/>
                  </a:lnTo>
                  <a:lnTo>
                    <a:pt x="201" y="583"/>
                  </a:lnTo>
                  <a:lnTo>
                    <a:pt x="214" y="553"/>
                  </a:lnTo>
                  <a:lnTo>
                    <a:pt x="226" y="527"/>
                  </a:lnTo>
                  <a:lnTo>
                    <a:pt x="236" y="505"/>
                  </a:lnTo>
                  <a:lnTo>
                    <a:pt x="245" y="491"/>
                  </a:lnTo>
                  <a:lnTo>
                    <a:pt x="259" y="500"/>
                  </a:lnTo>
                  <a:lnTo>
                    <a:pt x="270" y="508"/>
                  </a:lnTo>
                  <a:lnTo>
                    <a:pt x="280" y="521"/>
                  </a:lnTo>
                  <a:lnTo>
                    <a:pt x="293" y="535"/>
                  </a:lnTo>
                  <a:lnTo>
                    <a:pt x="306" y="551"/>
                  </a:lnTo>
                  <a:lnTo>
                    <a:pt x="320" y="565"/>
                  </a:lnTo>
                  <a:lnTo>
                    <a:pt x="335" y="577"/>
                  </a:lnTo>
                  <a:lnTo>
                    <a:pt x="354" y="586"/>
                  </a:lnTo>
                  <a:lnTo>
                    <a:pt x="373" y="589"/>
                  </a:lnTo>
                  <a:lnTo>
                    <a:pt x="376" y="587"/>
                  </a:lnTo>
                  <a:lnTo>
                    <a:pt x="378" y="584"/>
                  </a:lnTo>
                  <a:lnTo>
                    <a:pt x="378" y="580"/>
                  </a:lnTo>
                  <a:lnTo>
                    <a:pt x="378" y="576"/>
                  </a:lnTo>
                  <a:lnTo>
                    <a:pt x="368" y="570"/>
                  </a:lnTo>
                  <a:lnTo>
                    <a:pt x="359" y="566"/>
                  </a:lnTo>
                  <a:lnTo>
                    <a:pt x="354" y="562"/>
                  </a:lnTo>
                  <a:lnTo>
                    <a:pt x="348" y="558"/>
                  </a:lnTo>
                  <a:lnTo>
                    <a:pt x="342" y="552"/>
                  </a:lnTo>
                  <a:lnTo>
                    <a:pt x="337" y="548"/>
                  </a:lnTo>
                  <a:lnTo>
                    <a:pt x="331" y="542"/>
                  </a:lnTo>
                  <a:lnTo>
                    <a:pt x="325" y="536"/>
                  </a:lnTo>
                  <a:lnTo>
                    <a:pt x="315" y="522"/>
                  </a:lnTo>
                  <a:lnTo>
                    <a:pt x="303" y="508"/>
                  </a:lnTo>
                  <a:lnTo>
                    <a:pt x="290" y="497"/>
                  </a:lnTo>
                  <a:lnTo>
                    <a:pt x="277" y="486"/>
                  </a:lnTo>
                  <a:lnTo>
                    <a:pt x="262" y="477"/>
                  </a:lnTo>
                  <a:lnTo>
                    <a:pt x="246" y="470"/>
                  </a:lnTo>
                  <a:lnTo>
                    <a:pt x="229" y="466"/>
                  </a:lnTo>
                  <a:lnTo>
                    <a:pt x="211" y="464"/>
                  </a:lnTo>
                  <a:lnTo>
                    <a:pt x="221" y="447"/>
                  </a:lnTo>
                  <a:lnTo>
                    <a:pt x="231" y="429"/>
                  </a:lnTo>
                  <a:lnTo>
                    <a:pt x="239" y="411"/>
                  </a:lnTo>
                  <a:lnTo>
                    <a:pt x="248" y="392"/>
                  </a:lnTo>
                  <a:lnTo>
                    <a:pt x="256" y="375"/>
                  </a:lnTo>
                  <a:lnTo>
                    <a:pt x="263" y="357"/>
                  </a:lnTo>
                  <a:lnTo>
                    <a:pt x="272" y="339"/>
                  </a:lnTo>
                  <a:lnTo>
                    <a:pt x="280" y="320"/>
                  </a:lnTo>
                  <a:lnTo>
                    <a:pt x="284" y="339"/>
                  </a:lnTo>
                  <a:lnTo>
                    <a:pt x="286" y="354"/>
                  </a:lnTo>
                  <a:lnTo>
                    <a:pt x="284" y="368"/>
                  </a:lnTo>
                  <a:lnTo>
                    <a:pt x="283" y="387"/>
                  </a:lnTo>
                  <a:lnTo>
                    <a:pt x="277" y="404"/>
                  </a:lnTo>
                  <a:lnTo>
                    <a:pt x="272" y="418"/>
                  </a:lnTo>
                  <a:lnTo>
                    <a:pt x="269" y="426"/>
                  </a:lnTo>
                  <a:lnTo>
                    <a:pt x="269" y="428"/>
                  </a:lnTo>
                  <a:lnTo>
                    <a:pt x="284" y="414"/>
                  </a:lnTo>
                  <a:lnTo>
                    <a:pt x="293" y="395"/>
                  </a:lnTo>
                  <a:lnTo>
                    <a:pt x="297" y="375"/>
                  </a:lnTo>
                  <a:lnTo>
                    <a:pt x="300" y="356"/>
                  </a:lnTo>
                  <a:lnTo>
                    <a:pt x="301" y="322"/>
                  </a:lnTo>
                  <a:lnTo>
                    <a:pt x="304" y="288"/>
                  </a:lnTo>
                  <a:lnTo>
                    <a:pt x="308" y="255"/>
                  </a:lnTo>
                  <a:lnTo>
                    <a:pt x="315" y="223"/>
                  </a:lnTo>
                  <a:lnTo>
                    <a:pt x="327" y="192"/>
                  </a:lnTo>
                  <a:lnTo>
                    <a:pt x="342" y="164"/>
                  </a:lnTo>
                  <a:lnTo>
                    <a:pt x="364" y="137"/>
                  </a:lnTo>
                  <a:lnTo>
                    <a:pt x="390" y="114"/>
                  </a:lnTo>
                  <a:lnTo>
                    <a:pt x="406" y="145"/>
                  </a:lnTo>
                  <a:lnTo>
                    <a:pt x="414" y="178"/>
                  </a:lnTo>
                  <a:lnTo>
                    <a:pt x="419" y="213"/>
                  </a:lnTo>
                  <a:lnTo>
                    <a:pt x="421" y="250"/>
                  </a:lnTo>
                  <a:lnTo>
                    <a:pt x="423" y="359"/>
                  </a:lnTo>
                  <a:lnTo>
                    <a:pt x="421" y="370"/>
                  </a:lnTo>
                  <a:lnTo>
                    <a:pt x="419" y="398"/>
                  </a:lnTo>
                  <a:lnTo>
                    <a:pt x="417" y="431"/>
                  </a:lnTo>
                  <a:lnTo>
                    <a:pt x="419" y="457"/>
                  </a:lnTo>
                  <a:lnTo>
                    <a:pt x="427" y="490"/>
                  </a:lnTo>
                  <a:lnTo>
                    <a:pt x="440" y="536"/>
                  </a:lnTo>
                  <a:lnTo>
                    <a:pt x="451" y="577"/>
                  </a:lnTo>
                  <a:lnTo>
                    <a:pt x="457" y="596"/>
                  </a:lnTo>
                  <a:lnTo>
                    <a:pt x="460" y="757"/>
                  </a:lnTo>
                  <a:lnTo>
                    <a:pt x="460" y="771"/>
                  </a:lnTo>
                  <a:lnTo>
                    <a:pt x="461" y="782"/>
                  </a:lnTo>
                  <a:lnTo>
                    <a:pt x="464" y="792"/>
                  </a:lnTo>
                  <a:lnTo>
                    <a:pt x="474" y="798"/>
                  </a:lnTo>
                  <a:lnTo>
                    <a:pt x="472" y="758"/>
                  </a:lnTo>
                  <a:lnTo>
                    <a:pt x="472" y="717"/>
                  </a:lnTo>
                  <a:lnTo>
                    <a:pt x="472" y="678"/>
                  </a:lnTo>
                  <a:lnTo>
                    <a:pt x="475" y="638"/>
                  </a:lnTo>
                  <a:lnTo>
                    <a:pt x="477" y="606"/>
                  </a:lnTo>
                  <a:lnTo>
                    <a:pt x="474" y="575"/>
                  </a:lnTo>
                  <a:lnTo>
                    <a:pt x="467" y="545"/>
                  </a:lnTo>
                  <a:lnTo>
                    <a:pt x="460" y="517"/>
                  </a:lnTo>
                  <a:lnTo>
                    <a:pt x="451" y="487"/>
                  </a:lnTo>
                  <a:lnTo>
                    <a:pt x="444" y="459"/>
                  </a:lnTo>
                  <a:lnTo>
                    <a:pt x="440" y="428"/>
                  </a:lnTo>
                  <a:lnTo>
                    <a:pt x="440" y="397"/>
                  </a:lnTo>
                  <a:lnTo>
                    <a:pt x="438" y="371"/>
                  </a:lnTo>
                  <a:lnTo>
                    <a:pt x="437" y="310"/>
                  </a:lnTo>
                  <a:lnTo>
                    <a:pt x="436" y="246"/>
                  </a:lnTo>
                  <a:lnTo>
                    <a:pt x="434" y="202"/>
                  </a:lnTo>
                  <a:lnTo>
                    <a:pt x="438" y="210"/>
                  </a:lnTo>
                  <a:lnTo>
                    <a:pt x="448" y="224"/>
                  </a:lnTo>
                  <a:lnTo>
                    <a:pt x="460" y="244"/>
                  </a:lnTo>
                  <a:lnTo>
                    <a:pt x="474" y="265"/>
                  </a:lnTo>
                  <a:lnTo>
                    <a:pt x="491" y="288"/>
                  </a:lnTo>
                  <a:lnTo>
                    <a:pt x="508" y="308"/>
                  </a:lnTo>
                  <a:lnTo>
                    <a:pt x="526" y="325"/>
                  </a:lnTo>
                  <a:lnTo>
                    <a:pt x="543" y="334"/>
                  </a:lnTo>
                  <a:lnTo>
                    <a:pt x="559" y="327"/>
                  </a:lnTo>
                  <a:lnTo>
                    <a:pt x="578" y="313"/>
                  </a:lnTo>
                  <a:lnTo>
                    <a:pt x="600" y="291"/>
                  </a:lnTo>
                  <a:lnTo>
                    <a:pt x="624" y="267"/>
                  </a:lnTo>
                  <a:lnTo>
                    <a:pt x="648" y="240"/>
                  </a:lnTo>
                  <a:lnTo>
                    <a:pt x="669" y="213"/>
                  </a:lnTo>
                  <a:lnTo>
                    <a:pt x="687" y="190"/>
                  </a:lnTo>
                  <a:lnTo>
                    <a:pt x="700" y="173"/>
                  </a:lnTo>
                  <a:lnTo>
                    <a:pt x="694" y="222"/>
                  </a:lnTo>
                  <a:lnTo>
                    <a:pt x="686" y="295"/>
                  </a:lnTo>
                  <a:lnTo>
                    <a:pt x="677" y="361"/>
                  </a:lnTo>
                  <a:lnTo>
                    <a:pt x="673" y="391"/>
                  </a:lnTo>
                  <a:lnTo>
                    <a:pt x="672" y="421"/>
                  </a:lnTo>
                  <a:lnTo>
                    <a:pt x="677" y="450"/>
                  </a:lnTo>
                  <a:lnTo>
                    <a:pt x="686" y="477"/>
                  </a:lnTo>
                  <a:lnTo>
                    <a:pt x="697" y="501"/>
                  </a:lnTo>
                  <a:lnTo>
                    <a:pt x="700" y="503"/>
                  </a:lnTo>
                  <a:lnTo>
                    <a:pt x="703" y="503"/>
                  </a:lnTo>
                  <a:lnTo>
                    <a:pt x="706" y="501"/>
                  </a:lnTo>
                  <a:lnTo>
                    <a:pt x="707" y="498"/>
                  </a:lnTo>
                  <a:lnTo>
                    <a:pt x="704" y="479"/>
                  </a:lnTo>
                  <a:lnTo>
                    <a:pt x="703" y="457"/>
                  </a:lnTo>
                  <a:lnTo>
                    <a:pt x="701" y="436"/>
                  </a:lnTo>
                  <a:lnTo>
                    <a:pt x="700" y="416"/>
                  </a:lnTo>
                  <a:lnTo>
                    <a:pt x="724" y="133"/>
                  </a:lnTo>
                  <a:lnTo>
                    <a:pt x="728" y="124"/>
                  </a:lnTo>
                  <a:lnTo>
                    <a:pt x="732" y="116"/>
                  </a:lnTo>
                  <a:lnTo>
                    <a:pt x="735" y="107"/>
                  </a:lnTo>
                  <a:lnTo>
                    <a:pt x="740" y="99"/>
                  </a:lnTo>
                  <a:lnTo>
                    <a:pt x="751" y="101"/>
                  </a:lnTo>
                  <a:lnTo>
                    <a:pt x="768" y="107"/>
                  </a:lnTo>
                  <a:lnTo>
                    <a:pt x="789" y="116"/>
                  </a:lnTo>
                  <a:lnTo>
                    <a:pt x="812" y="125"/>
                  </a:lnTo>
                  <a:lnTo>
                    <a:pt x="837" y="138"/>
                  </a:lnTo>
                  <a:lnTo>
                    <a:pt x="861" y="151"/>
                  </a:lnTo>
                  <a:lnTo>
                    <a:pt x="882" y="165"/>
                  </a:lnTo>
                  <a:lnTo>
                    <a:pt x="901" y="181"/>
                  </a:lnTo>
                  <a:lnTo>
                    <a:pt x="919" y="209"/>
                  </a:lnTo>
                  <a:lnTo>
                    <a:pt x="939" y="243"/>
                  </a:lnTo>
                  <a:lnTo>
                    <a:pt x="961" y="279"/>
                  </a:lnTo>
                  <a:lnTo>
                    <a:pt x="983" y="316"/>
                  </a:lnTo>
                  <a:lnTo>
                    <a:pt x="1004" y="350"/>
                  </a:lnTo>
                  <a:lnTo>
                    <a:pt x="1022" y="378"/>
                  </a:lnTo>
                  <a:lnTo>
                    <a:pt x="1035" y="398"/>
                  </a:lnTo>
                  <a:lnTo>
                    <a:pt x="1043" y="405"/>
                  </a:lnTo>
                  <a:lnTo>
                    <a:pt x="1048" y="407"/>
                  </a:lnTo>
                  <a:lnTo>
                    <a:pt x="1052" y="405"/>
                  </a:lnTo>
                  <a:lnTo>
                    <a:pt x="1055" y="402"/>
                  </a:lnTo>
                  <a:lnTo>
                    <a:pt x="1058" y="399"/>
                  </a:lnTo>
                  <a:lnTo>
                    <a:pt x="1039" y="377"/>
                  </a:lnTo>
                  <a:lnTo>
                    <a:pt x="1022" y="351"/>
                  </a:lnTo>
                  <a:lnTo>
                    <a:pt x="1007" y="326"/>
                  </a:lnTo>
                  <a:lnTo>
                    <a:pt x="990" y="299"/>
                  </a:lnTo>
                  <a:lnTo>
                    <a:pt x="976" y="272"/>
                  </a:lnTo>
                  <a:lnTo>
                    <a:pt x="960" y="246"/>
                  </a:lnTo>
                  <a:lnTo>
                    <a:pt x="944" y="220"/>
                  </a:lnTo>
                  <a:lnTo>
                    <a:pt x="930" y="195"/>
                  </a:lnTo>
                  <a:lnTo>
                    <a:pt x="925" y="183"/>
                  </a:lnTo>
                  <a:lnTo>
                    <a:pt x="918" y="172"/>
                  </a:lnTo>
                  <a:lnTo>
                    <a:pt x="909" y="162"/>
                  </a:lnTo>
                  <a:lnTo>
                    <a:pt x="896" y="154"/>
                  </a:lnTo>
                  <a:lnTo>
                    <a:pt x="878" y="144"/>
                  </a:lnTo>
                  <a:lnTo>
                    <a:pt x="858" y="134"/>
                  </a:lnTo>
                  <a:lnTo>
                    <a:pt x="840" y="125"/>
                  </a:lnTo>
                  <a:lnTo>
                    <a:pt x="821" y="116"/>
                  </a:lnTo>
                  <a:lnTo>
                    <a:pt x="802" y="107"/>
                  </a:lnTo>
                  <a:lnTo>
                    <a:pt x="783" y="99"/>
                  </a:lnTo>
                  <a:lnTo>
                    <a:pt x="764" y="90"/>
                  </a:lnTo>
                  <a:lnTo>
                    <a:pt x="745" y="82"/>
                  </a:lnTo>
                  <a:lnTo>
                    <a:pt x="748" y="73"/>
                  </a:lnTo>
                  <a:lnTo>
                    <a:pt x="751" y="66"/>
                  </a:lnTo>
                  <a:lnTo>
                    <a:pt x="752" y="59"/>
                  </a:lnTo>
                  <a:lnTo>
                    <a:pt x="755" y="51"/>
                  </a:lnTo>
                  <a:lnTo>
                    <a:pt x="769" y="56"/>
                  </a:lnTo>
                  <a:lnTo>
                    <a:pt x="782" y="60"/>
                  </a:lnTo>
                  <a:lnTo>
                    <a:pt x="796" y="66"/>
                  </a:lnTo>
                  <a:lnTo>
                    <a:pt x="810" y="70"/>
                  </a:lnTo>
                  <a:lnTo>
                    <a:pt x="824" y="76"/>
                  </a:lnTo>
                  <a:lnTo>
                    <a:pt x="837" y="80"/>
                  </a:lnTo>
                  <a:lnTo>
                    <a:pt x="851" y="86"/>
                  </a:lnTo>
                  <a:lnTo>
                    <a:pt x="864" y="92"/>
                  </a:lnTo>
                  <a:lnTo>
                    <a:pt x="888" y="100"/>
                  </a:lnTo>
                  <a:lnTo>
                    <a:pt x="911" y="113"/>
                  </a:lnTo>
                  <a:lnTo>
                    <a:pt x="929" y="130"/>
                  </a:lnTo>
                  <a:lnTo>
                    <a:pt x="946" y="148"/>
                  </a:lnTo>
                  <a:lnTo>
                    <a:pt x="960" y="169"/>
                  </a:lnTo>
                  <a:lnTo>
                    <a:pt x="973" y="190"/>
                  </a:lnTo>
                  <a:lnTo>
                    <a:pt x="985" y="213"/>
                  </a:lnTo>
                  <a:lnTo>
                    <a:pt x="995" y="234"/>
                  </a:lnTo>
                  <a:lnTo>
                    <a:pt x="1036" y="318"/>
                  </a:lnTo>
                  <a:lnTo>
                    <a:pt x="1042" y="327"/>
                  </a:lnTo>
                  <a:lnTo>
                    <a:pt x="1048" y="336"/>
                  </a:lnTo>
                  <a:lnTo>
                    <a:pt x="1055" y="346"/>
                  </a:lnTo>
                  <a:lnTo>
                    <a:pt x="1060" y="356"/>
                  </a:lnTo>
                  <a:lnTo>
                    <a:pt x="1067" y="366"/>
                  </a:lnTo>
                  <a:lnTo>
                    <a:pt x="1073" y="374"/>
                  </a:lnTo>
                  <a:lnTo>
                    <a:pt x="1080" y="384"/>
                  </a:lnTo>
                  <a:lnTo>
                    <a:pt x="1086" y="394"/>
                  </a:lnTo>
                  <a:lnTo>
                    <a:pt x="1082" y="404"/>
                  </a:lnTo>
                  <a:lnTo>
                    <a:pt x="1076" y="412"/>
                  </a:lnTo>
                  <a:lnTo>
                    <a:pt x="1067" y="419"/>
                  </a:lnTo>
                  <a:lnTo>
                    <a:pt x="1060" y="426"/>
                  </a:lnTo>
                  <a:lnTo>
                    <a:pt x="1049" y="429"/>
                  </a:lnTo>
                  <a:lnTo>
                    <a:pt x="1038" y="435"/>
                  </a:lnTo>
                  <a:lnTo>
                    <a:pt x="1026" y="442"/>
                  </a:lnTo>
                  <a:lnTo>
                    <a:pt x="1017" y="450"/>
                  </a:lnTo>
                  <a:lnTo>
                    <a:pt x="1007" y="460"/>
                  </a:lnTo>
                  <a:lnTo>
                    <a:pt x="997" y="469"/>
                  </a:lnTo>
                  <a:lnTo>
                    <a:pt x="987" y="477"/>
                  </a:lnTo>
                  <a:lnTo>
                    <a:pt x="977" y="486"/>
                  </a:lnTo>
                  <a:lnTo>
                    <a:pt x="964" y="493"/>
                  </a:lnTo>
                  <a:lnTo>
                    <a:pt x="952" y="498"/>
                  </a:lnTo>
                  <a:lnTo>
                    <a:pt x="936" y="503"/>
                  </a:lnTo>
                  <a:lnTo>
                    <a:pt x="920" y="504"/>
                  </a:lnTo>
                  <a:lnTo>
                    <a:pt x="905" y="505"/>
                  </a:lnTo>
                  <a:lnTo>
                    <a:pt x="889" y="507"/>
                  </a:lnTo>
                  <a:lnTo>
                    <a:pt x="874" y="510"/>
                  </a:lnTo>
                  <a:lnTo>
                    <a:pt x="860" y="512"/>
                  </a:lnTo>
                  <a:lnTo>
                    <a:pt x="846" y="484"/>
                  </a:lnTo>
                  <a:lnTo>
                    <a:pt x="833" y="456"/>
                  </a:lnTo>
                  <a:lnTo>
                    <a:pt x="821" y="426"/>
                  </a:lnTo>
                  <a:lnTo>
                    <a:pt x="812" y="397"/>
                  </a:lnTo>
                  <a:lnTo>
                    <a:pt x="802" y="366"/>
                  </a:lnTo>
                  <a:lnTo>
                    <a:pt x="795" y="334"/>
                  </a:lnTo>
                  <a:lnTo>
                    <a:pt x="789" y="302"/>
                  </a:lnTo>
                  <a:lnTo>
                    <a:pt x="783" y="270"/>
                  </a:lnTo>
                  <a:lnTo>
                    <a:pt x="783" y="281"/>
                  </a:lnTo>
                  <a:lnTo>
                    <a:pt x="783" y="306"/>
                  </a:lnTo>
                  <a:lnTo>
                    <a:pt x="783" y="337"/>
                  </a:lnTo>
                  <a:lnTo>
                    <a:pt x="781" y="363"/>
                  </a:lnTo>
                  <a:lnTo>
                    <a:pt x="773" y="347"/>
                  </a:lnTo>
                  <a:lnTo>
                    <a:pt x="764" y="327"/>
                  </a:lnTo>
                  <a:lnTo>
                    <a:pt x="754" y="309"/>
                  </a:lnTo>
                  <a:lnTo>
                    <a:pt x="745" y="302"/>
                  </a:lnTo>
                  <a:lnTo>
                    <a:pt x="749" y="322"/>
                  </a:lnTo>
                  <a:lnTo>
                    <a:pt x="756" y="342"/>
                  </a:lnTo>
                  <a:lnTo>
                    <a:pt x="765" y="361"/>
                  </a:lnTo>
                  <a:lnTo>
                    <a:pt x="773" y="380"/>
                  </a:lnTo>
                  <a:lnTo>
                    <a:pt x="783" y="405"/>
                  </a:lnTo>
                  <a:lnTo>
                    <a:pt x="792" y="429"/>
                  </a:lnTo>
                  <a:lnTo>
                    <a:pt x="800" y="453"/>
                  </a:lnTo>
                  <a:lnTo>
                    <a:pt x="809" y="474"/>
                  </a:lnTo>
                  <a:lnTo>
                    <a:pt x="817" y="496"/>
                  </a:lnTo>
                  <a:lnTo>
                    <a:pt x="826" y="515"/>
                  </a:lnTo>
                  <a:lnTo>
                    <a:pt x="836" y="536"/>
                  </a:lnTo>
                  <a:lnTo>
                    <a:pt x="848" y="556"/>
                  </a:lnTo>
                  <a:lnTo>
                    <a:pt x="834" y="587"/>
                  </a:lnTo>
                  <a:lnTo>
                    <a:pt x="823" y="620"/>
                  </a:lnTo>
                  <a:lnTo>
                    <a:pt x="810" y="652"/>
                  </a:lnTo>
                  <a:lnTo>
                    <a:pt x="796" y="685"/>
                  </a:lnTo>
                  <a:lnTo>
                    <a:pt x="782" y="717"/>
                  </a:lnTo>
                  <a:lnTo>
                    <a:pt x="765" y="747"/>
                  </a:lnTo>
                  <a:lnTo>
                    <a:pt x="744" y="777"/>
                  </a:lnTo>
                  <a:lnTo>
                    <a:pt x="718" y="803"/>
                  </a:lnTo>
                  <a:lnTo>
                    <a:pt x="662" y="884"/>
                  </a:lnTo>
                  <a:lnTo>
                    <a:pt x="652" y="894"/>
                  </a:lnTo>
                  <a:lnTo>
                    <a:pt x="641" y="902"/>
                  </a:lnTo>
                  <a:lnTo>
                    <a:pt x="631" y="914"/>
                  </a:lnTo>
                  <a:lnTo>
                    <a:pt x="624" y="926"/>
                  </a:lnTo>
                  <a:lnTo>
                    <a:pt x="622" y="932"/>
                  </a:lnTo>
                  <a:lnTo>
                    <a:pt x="622" y="938"/>
                  </a:lnTo>
                  <a:lnTo>
                    <a:pt x="624" y="943"/>
                  </a:lnTo>
                  <a:lnTo>
                    <a:pt x="628" y="947"/>
                  </a:lnTo>
                  <a:lnTo>
                    <a:pt x="631" y="949"/>
                  </a:lnTo>
                  <a:lnTo>
                    <a:pt x="635" y="949"/>
                  </a:lnTo>
                  <a:lnTo>
                    <a:pt x="639" y="947"/>
                  </a:lnTo>
                  <a:lnTo>
                    <a:pt x="642" y="946"/>
                  </a:lnTo>
                  <a:lnTo>
                    <a:pt x="642" y="943"/>
                  </a:lnTo>
                  <a:lnTo>
                    <a:pt x="642" y="942"/>
                  </a:lnTo>
                  <a:lnTo>
                    <a:pt x="641" y="939"/>
                  </a:lnTo>
                  <a:lnTo>
                    <a:pt x="638" y="938"/>
                  </a:lnTo>
                  <a:lnTo>
                    <a:pt x="641" y="929"/>
                  </a:lnTo>
                  <a:lnTo>
                    <a:pt x="646" y="921"/>
                  </a:lnTo>
                  <a:lnTo>
                    <a:pt x="653" y="914"/>
                  </a:lnTo>
                  <a:lnTo>
                    <a:pt x="659" y="908"/>
                  </a:lnTo>
                  <a:lnTo>
                    <a:pt x="655" y="923"/>
                  </a:lnTo>
                  <a:lnTo>
                    <a:pt x="652" y="940"/>
                  </a:lnTo>
                  <a:lnTo>
                    <a:pt x="650" y="957"/>
                  </a:lnTo>
                  <a:lnTo>
                    <a:pt x="649" y="973"/>
                  </a:lnTo>
                  <a:lnTo>
                    <a:pt x="656" y="980"/>
                  </a:lnTo>
                  <a:lnTo>
                    <a:pt x="666" y="987"/>
                  </a:lnTo>
                  <a:lnTo>
                    <a:pt x="677" y="991"/>
                  </a:lnTo>
                  <a:lnTo>
                    <a:pt x="687" y="991"/>
                  </a:lnTo>
                  <a:lnTo>
                    <a:pt x="686" y="986"/>
                  </a:lnTo>
                  <a:lnTo>
                    <a:pt x="682" y="983"/>
                  </a:lnTo>
                  <a:lnTo>
                    <a:pt x="674" y="980"/>
                  </a:lnTo>
                  <a:lnTo>
                    <a:pt x="669" y="979"/>
                  </a:lnTo>
                  <a:lnTo>
                    <a:pt x="665" y="966"/>
                  </a:lnTo>
                  <a:lnTo>
                    <a:pt x="665" y="952"/>
                  </a:lnTo>
                  <a:lnTo>
                    <a:pt x="667" y="935"/>
                  </a:lnTo>
                  <a:lnTo>
                    <a:pt x="673" y="918"/>
                  </a:lnTo>
                  <a:lnTo>
                    <a:pt x="682" y="899"/>
                  </a:lnTo>
                  <a:lnTo>
                    <a:pt x="690" y="881"/>
                  </a:lnTo>
                  <a:lnTo>
                    <a:pt x="699" y="864"/>
                  </a:lnTo>
                  <a:lnTo>
                    <a:pt x="708" y="849"/>
                  </a:lnTo>
                  <a:lnTo>
                    <a:pt x="778" y="774"/>
                  </a:lnTo>
                  <a:lnTo>
                    <a:pt x="782" y="765"/>
                  </a:lnTo>
                  <a:lnTo>
                    <a:pt x="790" y="747"/>
                  </a:lnTo>
                  <a:lnTo>
                    <a:pt x="800" y="723"/>
                  </a:lnTo>
                  <a:lnTo>
                    <a:pt x="813" y="692"/>
                  </a:lnTo>
                  <a:lnTo>
                    <a:pt x="827" y="661"/>
                  </a:lnTo>
                  <a:lnTo>
                    <a:pt x="843" y="628"/>
                  </a:lnTo>
                  <a:lnTo>
                    <a:pt x="857" y="599"/>
                  </a:lnTo>
                  <a:lnTo>
                    <a:pt x="870" y="573"/>
                  </a:lnTo>
                  <a:lnTo>
                    <a:pt x="874" y="566"/>
                  </a:lnTo>
                  <a:lnTo>
                    <a:pt x="879" y="558"/>
                  </a:lnTo>
                  <a:lnTo>
                    <a:pt x="885" y="551"/>
                  </a:lnTo>
                  <a:lnTo>
                    <a:pt x="891" y="544"/>
                  </a:lnTo>
                  <a:lnTo>
                    <a:pt x="898" y="538"/>
                  </a:lnTo>
                  <a:lnTo>
                    <a:pt x="905" y="534"/>
                  </a:lnTo>
                  <a:lnTo>
                    <a:pt x="913" y="531"/>
                  </a:lnTo>
                  <a:lnTo>
                    <a:pt x="923" y="531"/>
                  </a:lnTo>
                  <a:lnTo>
                    <a:pt x="936" y="529"/>
                  </a:lnTo>
                  <a:lnTo>
                    <a:pt x="949" y="528"/>
                  </a:lnTo>
                  <a:lnTo>
                    <a:pt x="960" y="527"/>
                  </a:lnTo>
                  <a:lnTo>
                    <a:pt x="973" y="524"/>
                  </a:lnTo>
                  <a:lnTo>
                    <a:pt x="984" y="521"/>
                  </a:lnTo>
                  <a:lnTo>
                    <a:pt x="995" y="518"/>
                  </a:lnTo>
                  <a:lnTo>
                    <a:pt x="1007" y="515"/>
                  </a:lnTo>
                  <a:lnTo>
                    <a:pt x="1017" y="511"/>
                  </a:lnTo>
                  <a:lnTo>
                    <a:pt x="1012" y="525"/>
                  </a:lnTo>
                  <a:lnTo>
                    <a:pt x="1007" y="541"/>
                  </a:lnTo>
                  <a:lnTo>
                    <a:pt x="1000" y="555"/>
                  </a:lnTo>
                  <a:lnTo>
                    <a:pt x="993" y="570"/>
                  </a:lnTo>
                  <a:lnTo>
                    <a:pt x="985" y="584"/>
                  </a:lnTo>
                  <a:lnTo>
                    <a:pt x="977" y="599"/>
                  </a:lnTo>
                  <a:lnTo>
                    <a:pt x="968" y="611"/>
                  </a:lnTo>
                  <a:lnTo>
                    <a:pt x="960" y="625"/>
                  </a:lnTo>
                  <a:lnTo>
                    <a:pt x="868" y="743"/>
                  </a:lnTo>
                  <a:lnTo>
                    <a:pt x="854" y="762"/>
                  </a:lnTo>
                  <a:lnTo>
                    <a:pt x="844" y="782"/>
                  </a:lnTo>
                  <a:lnTo>
                    <a:pt x="837" y="803"/>
                  </a:lnTo>
                  <a:lnTo>
                    <a:pt x="833" y="826"/>
                  </a:lnTo>
                  <a:lnTo>
                    <a:pt x="830" y="849"/>
                  </a:lnTo>
                  <a:lnTo>
                    <a:pt x="830" y="873"/>
                  </a:lnTo>
                  <a:lnTo>
                    <a:pt x="831" y="895"/>
                  </a:lnTo>
                  <a:lnTo>
                    <a:pt x="834" y="919"/>
                  </a:lnTo>
                  <a:lnTo>
                    <a:pt x="831" y="933"/>
                  </a:lnTo>
                  <a:lnTo>
                    <a:pt x="827" y="947"/>
                  </a:lnTo>
                  <a:lnTo>
                    <a:pt x="823" y="960"/>
                  </a:lnTo>
                  <a:lnTo>
                    <a:pt x="816" y="973"/>
                  </a:lnTo>
                  <a:lnTo>
                    <a:pt x="812" y="980"/>
                  </a:lnTo>
                  <a:lnTo>
                    <a:pt x="806" y="986"/>
                  </a:lnTo>
                  <a:lnTo>
                    <a:pt x="799" y="991"/>
                  </a:lnTo>
                  <a:lnTo>
                    <a:pt x="792" y="997"/>
                  </a:lnTo>
                  <a:lnTo>
                    <a:pt x="793" y="998"/>
                  </a:lnTo>
                  <a:lnTo>
                    <a:pt x="796" y="998"/>
                  </a:lnTo>
                  <a:lnTo>
                    <a:pt x="799" y="998"/>
                  </a:lnTo>
                  <a:lnTo>
                    <a:pt x="805" y="997"/>
                  </a:lnTo>
                  <a:lnTo>
                    <a:pt x="812" y="995"/>
                  </a:lnTo>
                  <a:lnTo>
                    <a:pt x="819" y="991"/>
                  </a:lnTo>
                  <a:lnTo>
                    <a:pt x="829" y="986"/>
                  </a:lnTo>
                  <a:lnTo>
                    <a:pt x="838" y="977"/>
                  </a:lnTo>
                  <a:lnTo>
                    <a:pt x="855" y="931"/>
                  </a:lnTo>
                  <a:lnTo>
                    <a:pt x="853" y="857"/>
                  </a:lnTo>
                  <a:lnTo>
                    <a:pt x="864" y="873"/>
                  </a:lnTo>
                  <a:lnTo>
                    <a:pt x="877" y="890"/>
                  </a:lnTo>
                  <a:lnTo>
                    <a:pt x="887" y="907"/>
                  </a:lnTo>
                  <a:lnTo>
                    <a:pt x="898" y="923"/>
                  </a:lnTo>
                  <a:lnTo>
                    <a:pt x="906" y="940"/>
                  </a:lnTo>
                  <a:lnTo>
                    <a:pt x="916" y="959"/>
                  </a:lnTo>
                  <a:lnTo>
                    <a:pt x="925" y="976"/>
                  </a:lnTo>
                  <a:lnTo>
                    <a:pt x="933" y="994"/>
                  </a:lnTo>
                  <a:lnTo>
                    <a:pt x="939" y="1020"/>
                  </a:lnTo>
                  <a:lnTo>
                    <a:pt x="946" y="1046"/>
                  </a:lnTo>
                  <a:lnTo>
                    <a:pt x="953" y="1072"/>
                  </a:lnTo>
                  <a:lnTo>
                    <a:pt x="960" y="1096"/>
                  </a:lnTo>
                  <a:lnTo>
                    <a:pt x="970" y="1121"/>
                  </a:lnTo>
                  <a:lnTo>
                    <a:pt x="980" y="1145"/>
                  </a:lnTo>
                  <a:lnTo>
                    <a:pt x="991" y="1168"/>
                  </a:lnTo>
                  <a:lnTo>
                    <a:pt x="1004" y="1190"/>
                  </a:lnTo>
                  <a:lnTo>
                    <a:pt x="997" y="1197"/>
                  </a:lnTo>
                  <a:lnTo>
                    <a:pt x="988" y="1203"/>
                  </a:lnTo>
                  <a:lnTo>
                    <a:pt x="980" y="1207"/>
                  </a:lnTo>
                  <a:lnTo>
                    <a:pt x="971" y="1212"/>
                  </a:lnTo>
                  <a:lnTo>
                    <a:pt x="956" y="1214"/>
                  </a:lnTo>
                  <a:lnTo>
                    <a:pt x="940" y="1216"/>
                  </a:lnTo>
                  <a:lnTo>
                    <a:pt x="925" y="1217"/>
                  </a:lnTo>
                  <a:lnTo>
                    <a:pt x="909" y="1219"/>
                  </a:lnTo>
                  <a:lnTo>
                    <a:pt x="892" y="1219"/>
                  </a:lnTo>
                  <a:lnTo>
                    <a:pt x="877" y="1219"/>
                  </a:lnTo>
                  <a:lnTo>
                    <a:pt x="860" y="1219"/>
                  </a:lnTo>
                  <a:lnTo>
                    <a:pt x="844" y="1219"/>
                  </a:lnTo>
                  <a:lnTo>
                    <a:pt x="827" y="1220"/>
                  </a:lnTo>
                  <a:lnTo>
                    <a:pt x="812" y="1220"/>
                  </a:lnTo>
                  <a:lnTo>
                    <a:pt x="796" y="1221"/>
                  </a:lnTo>
                  <a:lnTo>
                    <a:pt x="781" y="1223"/>
                  </a:lnTo>
                  <a:lnTo>
                    <a:pt x="765" y="1226"/>
                  </a:lnTo>
                  <a:lnTo>
                    <a:pt x="749" y="1230"/>
                  </a:lnTo>
                  <a:lnTo>
                    <a:pt x="734" y="1234"/>
                  </a:lnTo>
                  <a:lnTo>
                    <a:pt x="720" y="1240"/>
                  </a:lnTo>
                  <a:lnTo>
                    <a:pt x="717" y="1234"/>
                  </a:lnTo>
                  <a:lnTo>
                    <a:pt x="711" y="1220"/>
                  </a:lnTo>
                  <a:lnTo>
                    <a:pt x="703" y="1202"/>
                  </a:lnTo>
                  <a:lnTo>
                    <a:pt x="693" y="1181"/>
                  </a:lnTo>
                  <a:lnTo>
                    <a:pt x="683" y="1159"/>
                  </a:lnTo>
                  <a:lnTo>
                    <a:pt x="674" y="1142"/>
                  </a:lnTo>
                  <a:lnTo>
                    <a:pt x="669" y="1128"/>
                  </a:lnTo>
                  <a:lnTo>
                    <a:pt x="666" y="1124"/>
                  </a:lnTo>
                  <a:lnTo>
                    <a:pt x="628" y="1010"/>
                  </a:lnTo>
                  <a:lnTo>
                    <a:pt x="622" y="997"/>
                  </a:lnTo>
                  <a:lnTo>
                    <a:pt x="615" y="984"/>
                  </a:lnTo>
                  <a:lnTo>
                    <a:pt x="608" y="971"/>
                  </a:lnTo>
                  <a:lnTo>
                    <a:pt x="601" y="959"/>
                  </a:lnTo>
                  <a:lnTo>
                    <a:pt x="593" y="947"/>
                  </a:lnTo>
                  <a:lnTo>
                    <a:pt x="583" y="939"/>
                  </a:lnTo>
                  <a:lnTo>
                    <a:pt x="573" y="932"/>
                  </a:lnTo>
                  <a:lnTo>
                    <a:pt x="560" y="928"/>
                  </a:lnTo>
                  <a:lnTo>
                    <a:pt x="554" y="928"/>
                  </a:lnTo>
                  <a:lnTo>
                    <a:pt x="547" y="926"/>
                  </a:lnTo>
                  <a:lnTo>
                    <a:pt x="542" y="928"/>
                  </a:lnTo>
                  <a:lnTo>
                    <a:pt x="536" y="931"/>
                  </a:lnTo>
                  <a:lnTo>
                    <a:pt x="540" y="933"/>
                  </a:lnTo>
                  <a:lnTo>
                    <a:pt x="546" y="933"/>
                  </a:lnTo>
                  <a:lnTo>
                    <a:pt x="552" y="935"/>
                  </a:lnTo>
                  <a:lnTo>
                    <a:pt x="556" y="936"/>
                  </a:lnTo>
                  <a:lnTo>
                    <a:pt x="567" y="946"/>
                  </a:lnTo>
                  <a:lnTo>
                    <a:pt x="577" y="959"/>
                  </a:lnTo>
                  <a:lnTo>
                    <a:pt x="585" y="974"/>
                  </a:lnTo>
                  <a:lnTo>
                    <a:pt x="593" y="994"/>
                  </a:lnTo>
                  <a:lnTo>
                    <a:pt x="600" y="1014"/>
                  </a:lnTo>
                  <a:lnTo>
                    <a:pt x="605" y="1034"/>
                  </a:lnTo>
                  <a:lnTo>
                    <a:pt x="609" y="1055"/>
                  </a:lnTo>
                  <a:lnTo>
                    <a:pt x="615" y="1073"/>
                  </a:lnTo>
                  <a:lnTo>
                    <a:pt x="583" y="1048"/>
                  </a:lnTo>
                  <a:lnTo>
                    <a:pt x="573" y="1041"/>
                  </a:lnTo>
                  <a:lnTo>
                    <a:pt x="561" y="1032"/>
                  </a:lnTo>
                  <a:lnTo>
                    <a:pt x="552" y="1025"/>
                  </a:lnTo>
                  <a:lnTo>
                    <a:pt x="542" y="1018"/>
                  </a:lnTo>
                  <a:lnTo>
                    <a:pt x="530" y="1011"/>
                  </a:lnTo>
                  <a:lnTo>
                    <a:pt x="520" y="1005"/>
                  </a:lnTo>
                  <a:lnTo>
                    <a:pt x="509" y="1001"/>
                  </a:lnTo>
                  <a:lnTo>
                    <a:pt x="498" y="998"/>
                  </a:lnTo>
                  <a:lnTo>
                    <a:pt x="499" y="1007"/>
                  </a:lnTo>
                  <a:lnTo>
                    <a:pt x="508" y="1012"/>
                  </a:lnTo>
                  <a:lnTo>
                    <a:pt x="518" y="1017"/>
                  </a:lnTo>
                  <a:lnTo>
                    <a:pt x="527" y="1024"/>
                  </a:lnTo>
                  <a:lnTo>
                    <a:pt x="593" y="1089"/>
                  </a:lnTo>
                  <a:lnTo>
                    <a:pt x="600" y="1096"/>
                  </a:lnTo>
                  <a:lnTo>
                    <a:pt x="607" y="1103"/>
                  </a:lnTo>
                  <a:lnTo>
                    <a:pt x="612" y="1110"/>
                  </a:lnTo>
                  <a:lnTo>
                    <a:pt x="618" y="1118"/>
                  </a:lnTo>
                  <a:lnTo>
                    <a:pt x="624" y="1125"/>
                  </a:lnTo>
                  <a:lnTo>
                    <a:pt x="629" y="1132"/>
                  </a:lnTo>
                  <a:lnTo>
                    <a:pt x="635" y="1141"/>
                  </a:lnTo>
                  <a:lnTo>
                    <a:pt x="639" y="1148"/>
                  </a:lnTo>
                  <a:lnTo>
                    <a:pt x="629" y="1144"/>
                  </a:lnTo>
                  <a:lnTo>
                    <a:pt x="611" y="1135"/>
                  </a:lnTo>
                  <a:lnTo>
                    <a:pt x="590" y="1121"/>
                  </a:lnTo>
                  <a:lnTo>
                    <a:pt x="564" y="1107"/>
                  </a:lnTo>
                  <a:lnTo>
                    <a:pt x="540" y="1092"/>
                  </a:lnTo>
                  <a:lnTo>
                    <a:pt x="520" y="1079"/>
                  </a:lnTo>
                  <a:lnTo>
                    <a:pt x="506" y="1069"/>
                  </a:lnTo>
                  <a:lnTo>
                    <a:pt x="501" y="1066"/>
                  </a:lnTo>
                  <a:lnTo>
                    <a:pt x="495" y="1065"/>
                  </a:lnTo>
                  <a:lnTo>
                    <a:pt x="489" y="1063"/>
                  </a:lnTo>
                  <a:lnTo>
                    <a:pt x="482" y="1062"/>
                  </a:lnTo>
                  <a:lnTo>
                    <a:pt x="477" y="1060"/>
                  </a:lnTo>
                  <a:lnTo>
                    <a:pt x="470" y="1060"/>
                  </a:lnTo>
                  <a:lnTo>
                    <a:pt x="464" y="1059"/>
                  </a:lnTo>
                  <a:lnTo>
                    <a:pt x="457" y="1060"/>
                  </a:lnTo>
                  <a:lnTo>
                    <a:pt x="451" y="1062"/>
                  </a:lnTo>
                  <a:lnTo>
                    <a:pt x="446" y="1065"/>
                  </a:lnTo>
                  <a:lnTo>
                    <a:pt x="440" y="1070"/>
                  </a:lnTo>
                  <a:lnTo>
                    <a:pt x="437" y="1076"/>
                  </a:lnTo>
                  <a:lnTo>
                    <a:pt x="440" y="1083"/>
                  </a:lnTo>
                  <a:lnTo>
                    <a:pt x="444" y="1086"/>
                  </a:lnTo>
                  <a:lnTo>
                    <a:pt x="448" y="1090"/>
                  </a:lnTo>
                  <a:lnTo>
                    <a:pt x="451" y="1093"/>
                  </a:lnTo>
                  <a:lnTo>
                    <a:pt x="455" y="1093"/>
                  </a:lnTo>
                  <a:lnTo>
                    <a:pt x="457" y="1087"/>
                  </a:lnTo>
                  <a:lnTo>
                    <a:pt x="454" y="1084"/>
                  </a:lnTo>
                  <a:lnTo>
                    <a:pt x="451" y="1082"/>
                  </a:lnTo>
                  <a:lnTo>
                    <a:pt x="451" y="1077"/>
                  </a:lnTo>
                  <a:lnTo>
                    <a:pt x="461" y="1075"/>
                  </a:lnTo>
                  <a:lnTo>
                    <a:pt x="470" y="1073"/>
                  </a:lnTo>
                  <a:lnTo>
                    <a:pt x="478" y="1076"/>
                  </a:lnTo>
                  <a:lnTo>
                    <a:pt x="487" y="1079"/>
                  </a:lnTo>
                  <a:lnTo>
                    <a:pt x="505" y="1097"/>
                  </a:lnTo>
                  <a:lnTo>
                    <a:pt x="523" y="1114"/>
                  </a:lnTo>
                  <a:lnTo>
                    <a:pt x="544" y="1130"/>
                  </a:lnTo>
                  <a:lnTo>
                    <a:pt x="564" y="1144"/>
                  </a:lnTo>
                  <a:lnTo>
                    <a:pt x="585" y="1154"/>
                  </a:lnTo>
                  <a:lnTo>
                    <a:pt x="608" y="1162"/>
                  </a:lnTo>
                  <a:lnTo>
                    <a:pt x="632" y="1168"/>
                  </a:lnTo>
                  <a:lnTo>
                    <a:pt x="656" y="1171"/>
                  </a:lnTo>
                  <a:lnTo>
                    <a:pt x="659" y="1178"/>
                  </a:lnTo>
                  <a:lnTo>
                    <a:pt x="663" y="1186"/>
                  </a:lnTo>
                  <a:lnTo>
                    <a:pt x="666" y="1195"/>
                  </a:lnTo>
                  <a:lnTo>
                    <a:pt x="669" y="1202"/>
                  </a:lnTo>
                  <a:lnTo>
                    <a:pt x="645" y="1209"/>
                  </a:lnTo>
                  <a:lnTo>
                    <a:pt x="621" y="1212"/>
                  </a:lnTo>
                  <a:lnTo>
                    <a:pt x="598" y="1213"/>
                  </a:lnTo>
                  <a:lnTo>
                    <a:pt x="574" y="1212"/>
                  </a:lnTo>
                  <a:lnTo>
                    <a:pt x="550" y="1209"/>
                  </a:lnTo>
                  <a:lnTo>
                    <a:pt x="527" y="1203"/>
                  </a:lnTo>
                  <a:lnTo>
                    <a:pt x="506" y="1196"/>
                  </a:lnTo>
                  <a:lnTo>
                    <a:pt x="485" y="1188"/>
                  </a:lnTo>
                  <a:lnTo>
                    <a:pt x="468" y="1178"/>
                  </a:lnTo>
                  <a:lnTo>
                    <a:pt x="450" y="1169"/>
                  </a:lnTo>
                  <a:lnTo>
                    <a:pt x="431" y="1161"/>
                  </a:lnTo>
                  <a:lnTo>
                    <a:pt x="413" y="1155"/>
                  </a:lnTo>
                  <a:lnTo>
                    <a:pt x="393" y="1149"/>
                  </a:lnTo>
                  <a:lnTo>
                    <a:pt x="373" y="1147"/>
                  </a:lnTo>
                  <a:lnTo>
                    <a:pt x="352" y="1145"/>
                  </a:lnTo>
                  <a:lnTo>
                    <a:pt x="331" y="1147"/>
                  </a:lnTo>
                  <a:lnTo>
                    <a:pt x="341" y="1121"/>
                  </a:lnTo>
                  <a:lnTo>
                    <a:pt x="354" y="1083"/>
                  </a:lnTo>
                  <a:lnTo>
                    <a:pt x="371" y="1036"/>
                  </a:lnTo>
                  <a:lnTo>
                    <a:pt x="389" y="984"/>
                  </a:lnTo>
                  <a:lnTo>
                    <a:pt x="406" y="932"/>
                  </a:lnTo>
                  <a:lnTo>
                    <a:pt x="423" y="883"/>
                  </a:lnTo>
                  <a:lnTo>
                    <a:pt x="434" y="839"/>
                  </a:lnTo>
                  <a:lnTo>
                    <a:pt x="441" y="806"/>
                  </a:lnTo>
                  <a:lnTo>
                    <a:pt x="430" y="801"/>
                  </a:lnTo>
                  <a:lnTo>
                    <a:pt x="420" y="792"/>
                  </a:lnTo>
                  <a:lnTo>
                    <a:pt x="412" y="784"/>
                  </a:lnTo>
                  <a:lnTo>
                    <a:pt x="406" y="774"/>
                  </a:lnTo>
                  <a:lnTo>
                    <a:pt x="400" y="762"/>
                  </a:lnTo>
                  <a:lnTo>
                    <a:pt x="397" y="751"/>
                  </a:lnTo>
                  <a:lnTo>
                    <a:pt x="397" y="738"/>
                  </a:lnTo>
                  <a:lnTo>
                    <a:pt x="397" y="724"/>
                  </a:lnTo>
                  <a:lnTo>
                    <a:pt x="407" y="665"/>
                  </a:lnTo>
                  <a:lnTo>
                    <a:pt x="410" y="601"/>
                  </a:lnTo>
                  <a:lnTo>
                    <a:pt x="405" y="539"/>
                  </a:lnTo>
                  <a:lnTo>
                    <a:pt x="388" y="479"/>
                  </a:lnTo>
                  <a:lnTo>
                    <a:pt x="372" y="433"/>
                  </a:lnTo>
                  <a:lnTo>
                    <a:pt x="371" y="383"/>
                  </a:lnTo>
                  <a:lnTo>
                    <a:pt x="371" y="330"/>
                  </a:lnTo>
                  <a:lnTo>
                    <a:pt x="358" y="282"/>
                  </a:lnTo>
                  <a:lnTo>
                    <a:pt x="354" y="277"/>
                  </a:lnTo>
                  <a:lnTo>
                    <a:pt x="351" y="270"/>
                  </a:lnTo>
                  <a:lnTo>
                    <a:pt x="345" y="265"/>
                  </a:lnTo>
                  <a:lnTo>
                    <a:pt x="340" y="262"/>
                  </a:lnTo>
                  <a:lnTo>
                    <a:pt x="340" y="274"/>
                  </a:lnTo>
                  <a:lnTo>
                    <a:pt x="341" y="302"/>
                  </a:lnTo>
                  <a:lnTo>
                    <a:pt x="341" y="340"/>
                  </a:lnTo>
                  <a:lnTo>
                    <a:pt x="342" y="384"/>
                  </a:lnTo>
                  <a:lnTo>
                    <a:pt x="342" y="401"/>
                  </a:lnTo>
                  <a:lnTo>
                    <a:pt x="342" y="416"/>
                  </a:lnTo>
                  <a:lnTo>
                    <a:pt x="344" y="433"/>
                  </a:lnTo>
                  <a:lnTo>
                    <a:pt x="348" y="452"/>
                  </a:lnTo>
                  <a:lnTo>
                    <a:pt x="356" y="473"/>
                  </a:lnTo>
                  <a:lnTo>
                    <a:pt x="366" y="493"/>
                  </a:lnTo>
                  <a:lnTo>
                    <a:pt x="376" y="514"/>
                  </a:lnTo>
                  <a:lnTo>
                    <a:pt x="383" y="538"/>
                  </a:lnTo>
                  <a:lnTo>
                    <a:pt x="386" y="559"/>
                  </a:lnTo>
                  <a:lnTo>
                    <a:pt x="388" y="582"/>
                  </a:lnTo>
                  <a:lnTo>
                    <a:pt x="386" y="603"/>
                  </a:lnTo>
                  <a:lnTo>
                    <a:pt x="383" y="625"/>
                  </a:lnTo>
                  <a:lnTo>
                    <a:pt x="380" y="655"/>
                  </a:lnTo>
                  <a:lnTo>
                    <a:pt x="375" y="683"/>
                  </a:lnTo>
                  <a:lnTo>
                    <a:pt x="368" y="712"/>
                  </a:lnTo>
                  <a:lnTo>
                    <a:pt x="365" y="740"/>
                  </a:lnTo>
                  <a:lnTo>
                    <a:pt x="365" y="753"/>
                  </a:lnTo>
                  <a:lnTo>
                    <a:pt x="368" y="765"/>
                  </a:lnTo>
                  <a:lnTo>
                    <a:pt x="373" y="777"/>
                  </a:lnTo>
                  <a:lnTo>
                    <a:pt x="379" y="788"/>
                  </a:lnTo>
                  <a:lnTo>
                    <a:pt x="388" y="796"/>
                  </a:lnTo>
                  <a:lnTo>
                    <a:pt x="397" y="805"/>
                  </a:lnTo>
                  <a:lnTo>
                    <a:pt x="407" y="812"/>
                  </a:lnTo>
                  <a:lnTo>
                    <a:pt x="419" y="818"/>
                  </a:lnTo>
                  <a:lnTo>
                    <a:pt x="409" y="846"/>
                  </a:lnTo>
                  <a:lnTo>
                    <a:pt x="395" y="885"/>
                  </a:lnTo>
                  <a:lnTo>
                    <a:pt x="376" y="932"/>
                  </a:lnTo>
                  <a:lnTo>
                    <a:pt x="356" y="983"/>
                  </a:lnTo>
                  <a:lnTo>
                    <a:pt x="337" y="1035"/>
                  </a:lnTo>
                  <a:lnTo>
                    <a:pt x="318" y="1082"/>
                  </a:lnTo>
                  <a:lnTo>
                    <a:pt x="304" y="1121"/>
                  </a:lnTo>
                  <a:lnTo>
                    <a:pt x="294" y="1149"/>
                  </a:lnTo>
                  <a:lnTo>
                    <a:pt x="300" y="1157"/>
                  </a:lnTo>
                  <a:lnTo>
                    <a:pt x="306" y="1162"/>
                  </a:lnTo>
                  <a:lnTo>
                    <a:pt x="313" y="1166"/>
                  </a:lnTo>
                  <a:lnTo>
                    <a:pt x="321" y="1168"/>
                  </a:lnTo>
                  <a:lnTo>
                    <a:pt x="313" y="1189"/>
                  </a:lnTo>
                  <a:lnTo>
                    <a:pt x="304" y="1209"/>
                  </a:lnTo>
                  <a:lnTo>
                    <a:pt x="297" y="1230"/>
                  </a:lnTo>
                  <a:lnTo>
                    <a:pt x="289" y="1251"/>
                  </a:lnTo>
                  <a:lnTo>
                    <a:pt x="282" y="1272"/>
                  </a:lnTo>
                  <a:lnTo>
                    <a:pt x="274" y="1294"/>
                  </a:lnTo>
                  <a:lnTo>
                    <a:pt x="266" y="1313"/>
                  </a:lnTo>
                  <a:lnTo>
                    <a:pt x="259" y="1334"/>
                  </a:lnTo>
                  <a:lnTo>
                    <a:pt x="253" y="1357"/>
                  </a:lnTo>
                  <a:lnTo>
                    <a:pt x="253" y="1381"/>
                  </a:lnTo>
                  <a:lnTo>
                    <a:pt x="255" y="1404"/>
                  </a:lnTo>
                  <a:lnTo>
                    <a:pt x="260" y="1426"/>
                  </a:lnTo>
                  <a:lnTo>
                    <a:pt x="267" y="1449"/>
                  </a:lnTo>
                  <a:lnTo>
                    <a:pt x="276" y="1470"/>
                  </a:lnTo>
                  <a:lnTo>
                    <a:pt x="283" y="1491"/>
                  </a:lnTo>
                  <a:lnTo>
                    <a:pt x="291" y="1512"/>
                  </a:lnTo>
                  <a:lnTo>
                    <a:pt x="327" y="1616"/>
                  </a:lnTo>
                  <a:lnTo>
                    <a:pt x="392" y="1875"/>
                  </a:lnTo>
                  <a:lnTo>
                    <a:pt x="399" y="1880"/>
                  </a:lnTo>
                  <a:lnTo>
                    <a:pt x="405" y="1880"/>
                  </a:lnTo>
                  <a:lnTo>
                    <a:pt x="409" y="1878"/>
                  </a:lnTo>
                  <a:lnTo>
                    <a:pt x="412" y="1877"/>
                  </a:lnTo>
                  <a:lnTo>
                    <a:pt x="407" y="1861"/>
                  </a:lnTo>
                  <a:lnTo>
                    <a:pt x="402" y="1832"/>
                  </a:lnTo>
                  <a:lnTo>
                    <a:pt x="393" y="1792"/>
                  </a:lnTo>
                  <a:lnTo>
                    <a:pt x="385" y="1745"/>
                  </a:lnTo>
                  <a:lnTo>
                    <a:pt x="375" y="1700"/>
                  </a:lnTo>
                  <a:lnTo>
                    <a:pt x="368" y="1656"/>
                  </a:lnTo>
                  <a:lnTo>
                    <a:pt x="361" y="1623"/>
                  </a:lnTo>
                  <a:lnTo>
                    <a:pt x="355" y="1601"/>
                  </a:lnTo>
                  <a:lnTo>
                    <a:pt x="344" y="1565"/>
                  </a:lnTo>
                  <a:lnTo>
                    <a:pt x="328" y="1528"/>
                  </a:lnTo>
                  <a:lnTo>
                    <a:pt x="311" y="1493"/>
                  </a:lnTo>
                  <a:lnTo>
                    <a:pt x="296" y="1456"/>
                  </a:lnTo>
                  <a:lnTo>
                    <a:pt x="283" y="1419"/>
                  </a:lnTo>
                  <a:lnTo>
                    <a:pt x="279" y="1382"/>
                  </a:lnTo>
                  <a:lnTo>
                    <a:pt x="286" y="1343"/>
                  </a:lnTo>
                  <a:lnTo>
                    <a:pt x="304" y="1303"/>
                  </a:lnTo>
                  <a:lnTo>
                    <a:pt x="306" y="1298"/>
                  </a:lnTo>
                  <a:lnTo>
                    <a:pt x="311" y="1285"/>
                  </a:lnTo>
                  <a:lnTo>
                    <a:pt x="320" y="1265"/>
                  </a:lnTo>
                  <a:lnTo>
                    <a:pt x="328" y="1243"/>
                  </a:lnTo>
                  <a:lnTo>
                    <a:pt x="338" y="1220"/>
                  </a:lnTo>
                  <a:lnTo>
                    <a:pt x="347" y="1200"/>
                  </a:lnTo>
                  <a:lnTo>
                    <a:pt x="354" y="1183"/>
                  </a:lnTo>
                  <a:lnTo>
                    <a:pt x="358" y="1175"/>
                  </a:lnTo>
                  <a:lnTo>
                    <a:pt x="386" y="1181"/>
                  </a:lnTo>
                  <a:lnTo>
                    <a:pt x="413" y="1189"/>
                  </a:lnTo>
                  <a:lnTo>
                    <a:pt x="438" y="1200"/>
                  </a:lnTo>
                  <a:lnTo>
                    <a:pt x="465" y="1213"/>
                  </a:lnTo>
                  <a:lnTo>
                    <a:pt x="491" y="1226"/>
                  </a:lnTo>
                  <a:lnTo>
                    <a:pt x="516" y="1236"/>
                  </a:lnTo>
                  <a:lnTo>
                    <a:pt x="544" y="1243"/>
                  </a:lnTo>
                  <a:lnTo>
                    <a:pt x="573" y="1247"/>
                  </a:lnTo>
                  <a:lnTo>
                    <a:pt x="566" y="1261"/>
                  </a:lnTo>
                  <a:lnTo>
                    <a:pt x="559" y="1274"/>
                  </a:lnTo>
                  <a:lnTo>
                    <a:pt x="550" y="1286"/>
                  </a:lnTo>
                  <a:lnTo>
                    <a:pt x="542" y="1299"/>
                  </a:lnTo>
                  <a:lnTo>
                    <a:pt x="533" y="1312"/>
                  </a:lnTo>
                  <a:lnTo>
                    <a:pt x="525" y="1325"/>
                  </a:lnTo>
                  <a:lnTo>
                    <a:pt x="516" y="1337"/>
                  </a:lnTo>
                  <a:lnTo>
                    <a:pt x="506" y="1350"/>
                  </a:lnTo>
                  <a:lnTo>
                    <a:pt x="496" y="1361"/>
                  </a:lnTo>
                  <a:lnTo>
                    <a:pt x="487" y="1374"/>
                  </a:lnTo>
                  <a:lnTo>
                    <a:pt x="475" y="1387"/>
                  </a:lnTo>
                  <a:lnTo>
                    <a:pt x="467" y="1399"/>
                  </a:lnTo>
                  <a:lnTo>
                    <a:pt x="460" y="1414"/>
                  </a:lnTo>
                  <a:lnTo>
                    <a:pt x="457" y="1429"/>
                  </a:lnTo>
                  <a:lnTo>
                    <a:pt x="457" y="1445"/>
                  </a:lnTo>
                  <a:lnTo>
                    <a:pt x="464" y="1460"/>
                  </a:lnTo>
                  <a:lnTo>
                    <a:pt x="448" y="1467"/>
                  </a:lnTo>
                  <a:lnTo>
                    <a:pt x="430" y="1473"/>
                  </a:lnTo>
                  <a:lnTo>
                    <a:pt x="409" y="1477"/>
                  </a:lnTo>
                  <a:lnTo>
                    <a:pt x="389" y="1480"/>
                  </a:lnTo>
                  <a:lnTo>
                    <a:pt x="369" y="1481"/>
                  </a:lnTo>
                  <a:lnTo>
                    <a:pt x="354" y="1483"/>
                  </a:lnTo>
                  <a:lnTo>
                    <a:pt x="344" y="1484"/>
                  </a:lnTo>
                  <a:lnTo>
                    <a:pt x="340" y="1484"/>
                  </a:lnTo>
                  <a:lnTo>
                    <a:pt x="344" y="1507"/>
                  </a:lnTo>
                  <a:lnTo>
                    <a:pt x="361" y="1507"/>
                  </a:lnTo>
                  <a:lnTo>
                    <a:pt x="378" y="1504"/>
                  </a:lnTo>
                  <a:lnTo>
                    <a:pt x="395" y="1501"/>
                  </a:lnTo>
                  <a:lnTo>
                    <a:pt x="412" y="1497"/>
                  </a:lnTo>
                  <a:lnTo>
                    <a:pt x="429" y="1493"/>
                  </a:lnTo>
                  <a:lnTo>
                    <a:pt x="444" y="1488"/>
                  </a:lnTo>
                  <a:lnTo>
                    <a:pt x="461" y="1484"/>
                  </a:lnTo>
                  <a:lnTo>
                    <a:pt x="477" y="1480"/>
                  </a:lnTo>
                  <a:lnTo>
                    <a:pt x="482" y="1486"/>
                  </a:lnTo>
                  <a:lnTo>
                    <a:pt x="487" y="1491"/>
                  </a:lnTo>
                  <a:lnTo>
                    <a:pt x="489" y="1498"/>
                  </a:lnTo>
                  <a:lnTo>
                    <a:pt x="492" y="1504"/>
                  </a:lnTo>
                  <a:lnTo>
                    <a:pt x="478" y="1511"/>
                  </a:lnTo>
                  <a:lnTo>
                    <a:pt x="462" y="1518"/>
                  </a:lnTo>
                  <a:lnTo>
                    <a:pt x="446" y="1524"/>
                  </a:lnTo>
                  <a:lnTo>
                    <a:pt x="427" y="1528"/>
                  </a:lnTo>
                  <a:lnTo>
                    <a:pt x="409" y="1531"/>
                  </a:lnTo>
                  <a:lnTo>
                    <a:pt x="390" y="1534"/>
                  </a:lnTo>
                  <a:lnTo>
                    <a:pt x="372" y="1535"/>
                  </a:lnTo>
                  <a:lnTo>
                    <a:pt x="355" y="1536"/>
                  </a:lnTo>
                  <a:lnTo>
                    <a:pt x="361" y="1549"/>
                  </a:lnTo>
                  <a:lnTo>
                    <a:pt x="379" y="1549"/>
                  </a:lnTo>
                  <a:lnTo>
                    <a:pt x="397" y="1549"/>
                  </a:lnTo>
                  <a:lnTo>
                    <a:pt x="416" y="1546"/>
                  </a:lnTo>
                  <a:lnTo>
                    <a:pt x="434" y="1542"/>
                  </a:lnTo>
                  <a:lnTo>
                    <a:pt x="453" y="1536"/>
                  </a:lnTo>
                  <a:lnTo>
                    <a:pt x="470" y="1531"/>
                  </a:lnTo>
                  <a:lnTo>
                    <a:pt x="487" y="1524"/>
                  </a:lnTo>
                  <a:lnTo>
                    <a:pt x="503" y="1515"/>
                  </a:lnTo>
                  <a:lnTo>
                    <a:pt x="509" y="1521"/>
                  </a:lnTo>
                  <a:lnTo>
                    <a:pt x="513" y="1527"/>
                  </a:lnTo>
                  <a:lnTo>
                    <a:pt x="518" y="1532"/>
                  </a:lnTo>
                  <a:lnTo>
                    <a:pt x="519" y="1539"/>
                  </a:lnTo>
                  <a:lnTo>
                    <a:pt x="503" y="1551"/>
                  </a:lnTo>
                  <a:lnTo>
                    <a:pt x="488" y="1560"/>
                  </a:lnTo>
                  <a:lnTo>
                    <a:pt x="470" y="1569"/>
                  </a:lnTo>
                  <a:lnTo>
                    <a:pt x="451" y="1575"/>
                  </a:lnTo>
                  <a:lnTo>
                    <a:pt x="431" y="1580"/>
                  </a:lnTo>
                  <a:lnTo>
                    <a:pt x="412" y="1583"/>
                  </a:lnTo>
                  <a:lnTo>
                    <a:pt x="390" y="1586"/>
                  </a:lnTo>
                  <a:lnTo>
                    <a:pt x="369" y="1587"/>
                  </a:lnTo>
                  <a:lnTo>
                    <a:pt x="375" y="1597"/>
                  </a:lnTo>
                  <a:lnTo>
                    <a:pt x="382" y="1600"/>
                  </a:lnTo>
                  <a:lnTo>
                    <a:pt x="397" y="1600"/>
                  </a:lnTo>
                  <a:lnTo>
                    <a:pt x="417" y="1597"/>
                  </a:lnTo>
                  <a:lnTo>
                    <a:pt x="441" y="1593"/>
                  </a:lnTo>
                  <a:lnTo>
                    <a:pt x="465" y="1587"/>
                  </a:lnTo>
                  <a:lnTo>
                    <a:pt x="489" y="1580"/>
                  </a:lnTo>
                  <a:lnTo>
                    <a:pt x="509" y="1572"/>
                  </a:lnTo>
                  <a:lnTo>
                    <a:pt x="525" y="1563"/>
                  </a:lnTo>
                  <a:lnTo>
                    <a:pt x="532" y="1596"/>
                  </a:lnTo>
                  <a:lnTo>
                    <a:pt x="533" y="1630"/>
                  </a:lnTo>
                  <a:lnTo>
                    <a:pt x="530" y="1664"/>
                  </a:lnTo>
                  <a:lnTo>
                    <a:pt x="526" y="1696"/>
                  </a:lnTo>
                  <a:lnTo>
                    <a:pt x="516" y="1813"/>
                  </a:lnTo>
                  <a:lnTo>
                    <a:pt x="516" y="1836"/>
                  </a:lnTo>
                  <a:lnTo>
                    <a:pt x="519" y="1858"/>
                  </a:lnTo>
                  <a:lnTo>
                    <a:pt x="523" y="1881"/>
                  </a:lnTo>
                  <a:lnTo>
                    <a:pt x="529" y="1902"/>
                  </a:lnTo>
                  <a:lnTo>
                    <a:pt x="523" y="1911"/>
                  </a:lnTo>
                  <a:lnTo>
                    <a:pt x="516" y="1921"/>
                  </a:lnTo>
                  <a:lnTo>
                    <a:pt x="511" y="1930"/>
                  </a:lnTo>
                  <a:lnTo>
                    <a:pt x="503" y="1939"/>
                  </a:lnTo>
                  <a:lnTo>
                    <a:pt x="496" y="1947"/>
                  </a:lnTo>
                  <a:lnTo>
                    <a:pt x="488" y="1955"/>
                  </a:lnTo>
                  <a:lnTo>
                    <a:pt x="479" y="1962"/>
                  </a:lnTo>
                  <a:lnTo>
                    <a:pt x="471" y="1967"/>
                  </a:lnTo>
                  <a:lnTo>
                    <a:pt x="465" y="1969"/>
                  </a:lnTo>
                  <a:lnTo>
                    <a:pt x="461" y="1970"/>
                  </a:lnTo>
                  <a:lnTo>
                    <a:pt x="455" y="1970"/>
                  </a:lnTo>
                  <a:lnTo>
                    <a:pt x="450" y="1970"/>
                  </a:lnTo>
                  <a:lnTo>
                    <a:pt x="444" y="1970"/>
                  </a:lnTo>
                  <a:lnTo>
                    <a:pt x="438" y="1969"/>
                  </a:lnTo>
                  <a:lnTo>
                    <a:pt x="433" y="1966"/>
                  </a:lnTo>
                  <a:lnTo>
                    <a:pt x="429" y="1963"/>
                  </a:lnTo>
                  <a:lnTo>
                    <a:pt x="433" y="1950"/>
                  </a:lnTo>
                  <a:lnTo>
                    <a:pt x="433" y="1936"/>
                  </a:lnTo>
                  <a:lnTo>
                    <a:pt x="430" y="1923"/>
                  </a:lnTo>
                  <a:lnTo>
                    <a:pt x="424" y="1911"/>
                  </a:lnTo>
                  <a:lnTo>
                    <a:pt x="417" y="1902"/>
                  </a:lnTo>
                  <a:lnTo>
                    <a:pt x="409" y="1895"/>
                  </a:lnTo>
                  <a:lnTo>
                    <a:pt x="397" y="1892"/>
                  </a:lnTo>
                  <a:lnTo>
                    <a:pt x="388" y="1892"/>
                  </a:lnTo>
                  <a:lnTo>
                    <a:pt x="379" y="1899"/>
                  </a:lnTo>
                  <a:lnTo>
                    <a:pt x="371" y="1908"/>
                  </a:lnTo>
                  <a:lnTo>
                    <a:pt x="362" y="1916"/>
                  </a:lnTo>
                  <a:lnTo>
                    <a:pt x="356" y="1925"/>
                  </a:lnTo>
                  <a:lnTo>
                    <a:pt x="349" y="1935"/>
                  </a:lnTo>
                  <a:lnTo>
                    <a:pt x="342" y="1943"/>
                  </a:lnTo>
                  <a:lnTo>
                    <a:pt x="335" y="1953"/>
                  </a:lnTo>
                  <a:lnTo>
                    <a:pt x="328" y="1962"/>
                  </a:lnTo>
                  <a:lnTo>
                    <a:pt x="324" y="1964"/>
                  </a:lnTo>
                  <a:lnTo>
                    <a:pt x="317" y="1966"/>
                  </a:lnTo>
                  <a:lnTo>
                    <a:pt x="310" y="1969"/>
                  </a:lnTo>
                  <a:lnTo>
                    <a:pt x="303" y="1970"/>
                  </a:lnTo>
                  <a:lnTo>
                    <a:pt x="296" y="1973"/>
                  </a:lnTo>
                  <a:lnTo>
                    <a:pt x="289" y="1976"/>
                  </a:lnTo>
                  <a:lnTo>
                    <a:pt x="282" y="1979"/>
                  </a:lnTo>
                  <a:lnTo>
                    <a:pt x="276" y="1981"/>
                  </a:lnTo>
                  <a:lnTo>
                    <a:pt x="293" y="1988"/>
                  </a:lnTo>
                  <a:lnTo>
                    <a:pt x="304" y="1984"/>
                  </a:lnTo>
                  <a:lnTo>
                    <a:pt x="315" y="1983"/>
                  </a:lnTo>
                  <a:lnTo>
                    <a:pt x="325" y="1981"/>
                  </a:lnTo>
                  <a:lnTo>
                    <a:pt x="334" y="1980"/>
                  </a:lnTo>
                  <a:lnTo>
                    <a:pt x="335" y="1997"/>
                  </a:lnTo>
                  <a:lnTo>
                    <a:pt x="340" y="2014"/>
                  </a:lnTo>
                  <a:lnTo>
                    <a:pt x="347" y="2028"/>
                  </a:lnTo>
                  <a:lnTo>
                    <a:pt x="355" y="2041"/>
                  </a:lnTo>
                  <a:lnTo>
                    <a:pt x="349" y="2048"/>
                  </a:lnTo>
                  <a:lnTo>
                    <a:pt x="345" y="2052"/>
                  </a:lnTo>
                  <a:lnTo>
                    <a:pt x="340" y="2055"/>
                  </a:lnTo>
                  <a:lnTo>
                    <a:pt x="334" y="2060"/>
                  </a:lnTo>
                  <a:lnTo>
                    <a:pt x="341" y="2076"/>
                  </a:lnTo>
                  <a:lnTo>
                    <a:pt x="347" y="2069"/>
                  </a:lnTo>
                  <a:lnTo>
                    <a:pt x="355" y="2059"/>
                  </a:lnTo>
                  <a:lnTo>
                    <a:pt x="368" y="2052"/>
                  </a:lnTo>
                  <a:lnTo>
                    <a:pt x="380" y="2048"/>
                  </a:lnTo>
                  <a:lnTo>
                    <a:pt x="399" y="2038"/>
                  </a:lnTo>
                  <a:lnTo>
                    <a:pt x="419" y="2029"/>
                  </a:lnTo>
                  <a:lnTo>
                    <a:pt x="440" y="2021"/>
                  </a:lnTo>
                  <a:lnTo>
                    <a:pt x="462" y="2015"/>
                  </a:lnTo>
                  <a:lnTo>
                    <a:pt x="484" y="2011"/>
                  </a:lnTo>
                  <a:lnTo>
                    <a:pt x="506" y="2010"/>
                  </a:lnTo>
                  <a:lnTo>
                    <a:pt x="529" y="2011"/>
                  </a:lnTo>
                  <a:lnTo>
                    <a:pt x="550" y="2017"/>
                  </a:lnTo>
                  <a:lnTo>
                    <a:pt x="557" y="2018"/>
                  </a:lnTo>
                  <a:lnTo>
                    <a:pt x="564" y="2021"/>
                  </a:lnTo>
                  <a:lnTo>
                    <a:pt x="571" y="2024"/>
                  </a:lnTo>
                  <a:lnTo>
                    <a:pt x="577" y="2022"/>
                  </a:lnTo>
                  <a:lnTo>
                    <a:pt x="576" y="2017"/>
                  </a:lnTo>
                  <a:lnTo>
                    <a:pt x="571" y="2012"/>
                  </a:lnTo>
                  <a:lnTo>
                    <a:pt x="566" y="2010"/>
                  </a:lnTo>
                  <a:lnTo>
                    <a:pt x="561" y="2005"/>
                  </a:lnTo>
                  <a:lnTo>
                    <a:pt x="542" y="1997"/>
                  </a:lnTo>
                  <a:lnTo>
                    <a:pt x="522" y="1991"/>
                  </a:lnTo>
                  <a:lnTo>
                    <a:pt x="501" y="1988"/>
                  </a:lnTo>
                  <a:lnTo>
                    <a:pt x="481" y="1990"/>
                  </a:lnTo>
                  <a:lnTo>
                    <a:pt x="460" y="1994"/>
                  </a:lnTo>
                  <a:lnTo>
                    <a:pt x="440" y="2000"/>
                  </a:lnTo>
                  <a:lnTo>
                    <a:pt x="421" y="2010"/>
                  </a:lnTo>
                  <a:lnTo>
                    <a:pt x="405" y="2021"/>
                  </a:lnTo>
                  <a:lnTo>
                    <a:pt x="403" y="2017"/>
                  </a:lnTo>
                  <a:lnTo>
                    <a:pt x="403" y="2014"/>
                  </a:lnTo>
                  <a:lnTo>
                    <a:pt x="405" y="2011"/>
                  </a:lnTo>
                  <a:lnTo>
                    <a:pt x="405" y="2007"/>
                  </a:lnTo>
                  <a:lnTo>
                    <a:pt x="400" y="1997"/>
                  </a:lnTo>
                  <a:lnTo>
                    <a:pt x="390" y="1986"/>
                  </a:lnTo>
                  <a:lnTo>
                    <a:pt x="380" y="1974"/>
                  </a:lnTo>
                  <a:lnTo>
                    <a:pt x="376" y="1969"/>
                  </a:lnTo>
                  <a:lnTo>
                    <a:pt x="364" y="1977"/>
                  </a:lnTo>
                  <a:lnTo>
                    <a:pt x="375" y="1986"/>
                  </a:lnTo>
                  <a:lnTo>
                    <a:pt x="383" y="1995"/>
                  </a:lnTo>
                  <a:lnTo>
                    <a:pt x="389" y="2008"/>
                  </a:lnTo>
                  <a:lnTo>
                    <a:pt x="392" y="2022"/>
                  </a:lnTo>
                  <a:lnTo>
                    <a:pt x="388" y="2027"/>
                  </a:lnTo>
                  <a:lnTo>
                    <a:pt x="383" y="2029"/>
                  </a:lnTo>
                  <a:lnTo>
                    <a:pt x="379" y="2031"/>
                  </a:lnTo>
                  <a:lnTo>
                    <a:pt x="373" y="2031"/>
                  </a:lnTo>
                  <a:lnTo>
                    <a:pt x="361" y="2021"/>
                  </a:lnTo>
                  <a:lnTo>
                    <a:pt x="355" y="2007"/>
                  </a:lnTo>
                  <a:lnTo>
                    <a:pt x="351" y="1991"/>
                  </a:lnTo>
                  <a:lnTo>
                    <a:pt x="347" y="1977"/>
                  </a:lnTo>
                  <a:lnTo>
                    <a:pt x="348" y="1974"/>
                  </a:lnTo>
                  <a:lnTo>
                    <a:pt x="352" y="1966"/>
                  </a:lnTo>
                  <a:lnTo>
                    <a:pt x="358" y="1956"/>
                  </a:lnTo>
                  <a:lnTo>
                    <a:pt x="366" y="1945"/>
                  </a:lnTo>
                  <a:lnTo>
                    <a:pt x="376" y="1932"/>
                  </a:lnTo>
                  <a:lnTo>
                    <a:pt x="386" y="1922"/>
                  </a:lnTo>
                  <a:lnTo>
                    <a:pt x="396" y="1914"/>
                  </a:lnTo>
                  <a:lnTo>
                    <a:pt x="405" y="1909"/>
                  </a:lnTo>
                  <a:lnTo>
                    <a:pt x="416" y="1922"/>
                  </a:lnTo>
                  <a:lnTo>
                    <a:pt x="420" y="1938"/>
                  </a:lnTo>
                  <a:lnTo>
                    <a:pt x="420" y="1955"/>
                  </a:lnTo>
                  <a:lnTo>
                    <a:pt x="421" y="1971"/>
                  </a:lnTo>
                  <a:lnTo>
                    <a:pt x="427" y="1977"/>
                  </a:lnTo>
                  <a:lnTo>
                    <a:pt x="436" y="1980"/>
                  </a:lnTo>
                  <a:lnTo>
                    <a:pt x="443" y="1981"/>
                  </a:lnTo>
                  <a:lnTo>
                    <a:pt x="451" y="1981"/>
                  </a:lnTo>
                  <a:lnTo>
                    <a:pt x="460" y="1981"/>
                  </a:lnTo>
                  <a:lnTo>
                    <a:pt x="467" y="1980"/>
                  </a:lnTo>
                  <a:lnTo>
                    <a:pt x="475" y="1979"/>
                  </a:lnTo>
                  <a:lnTo>
                    <a:pt x="482" y="1976"/>
                  </a:lnTo>
                  <a:lnTo>
                    <a:pt x="496" y="1970"/>
                  </a:lnTo>
                  <a:lnTo>
                    <a:pt x="508" y="1962"/>
                  </a:lnTo>
                  <a:lnTo>
                    <a:pt x="519" y="1950"/>
                  </a:lnTo>
                  <a:lnTo>
                    <a:pt x="530" y="1939"/>
                  </a:lnTo>
                  <a:lnTo>
                    <a:pt x="540" y="1926"/>
                  </a:lnTo>
                  <a:lnTo>
                    <a:pt x="552" y="1916"/>
                  </a:lnTo>
                  <a:lnTo>
                    <a:pt x="564" y="1908"/>
                  </a:lnTo>
                  <a:lnTo>
                    <a:pt x="577" y="1902"/>
                  </a:lnTo>
                  <a:lnTo>
                    <a:pt x="578" y="1915"/>
                  </a:lnTo>
                  <a:lnTo>
                    <a:pt x="577" y="1926"/>
                  </a:lnTo>
                  <a:lnTo>
                    <a:pt x="571" y="1936"/>
                  </a:lnTo>
                  <a:lnTo>
                    <a:pt x="564" y="1943"/>
                  </a:lnTo>
                  <a:lnTo>
                    <a:pt x="554" y="1949"/>
                  </a:lnTo>
                  <a:lnTo>
                    <a:pt x="544" y="1955"/>
                  </a:lnTo>
                  <a:lnTo>
                    <a:pt x="535" y="1959"/>
                  </a:lnTo>
                  <a:lnTo>
                    <a:pt x="525" y="1963"/>
                  </a:lnTo>
                  <a:lnTo>
                    <a:pt x="520" y="1971"/>
                  </a:lnTo>
                  <a:lnTo>
                    <a:pt x="527" y="1973"/>
                  </a:lnTo>
                  <a:lnTo>
                    <a:pt x="533" y="1974"/>
                  </a:lnTo>
                  <a:lnTo>
                    <a:pt x="540" y="1974"/>
                  </a:lnTo>
                  <a:lnTo>
                    <a:pt x="547" y="1973"/>
                  </a:lnTo>
                  <a:lnTo>
                    <a:pt x="553" y="1970"/>
                  </a:lnTo>
                  <a:lnTo>
                    <a:pt x="560" y="1967"/>
                  </a:lnTo>
                  <a:lnTo>
                    <a:pt x="566" y="1964"/>
                  </a:lnTo>
                  <a:lnTo>
                    <a:pt x="571" y="1962"/>
                  </a:lnTo>
                  <a:lnTo>
                    <a:pt x="585" y="1977"/>
                  </a:lnTo>
                  <a:lnTo>
                    <a:pt x="594" y="1995"/>
                  </a:lnTo>
                  <a:lnTo>
                    <a:pt x="600" y="2014"/>
                  </a:lnTo>
                  <a:lnTo>
                    <a:pt x="601" y="2034"/>
                  </a:lnTo>
                  <a:lnTo>
                    <a:pt x="597" y="2042"/>
                  </a:lnTo>
                  <a:lnTo>
                    <a:pt x="591" y="2048"/>
                  </a:lnTo>
                  <a:lnTo>
                    <a:pt x="584" y="2052"/>
                  </a:lnTo>
                  <a:lnTo>
                    <a:pt x="576" y="2055"/>
                  </a:lnTo>
                  <a:lnTo>
                    <a:pt x="567" y="2056"/>
                  </a:lnTo>
                  <a:lnTo>
                    <a:pt x="559" y="2056"/>
                  </a:lnTo>
                  <a:lnTo>
                    <a:pt x="550" y="2058"/>
                  </a:lnTo>
                  <a:lnTo>
                    <a:pt x="542" y="2058"/>
                  </a:lnTo>
                  <a:lnTo>
                    <a:pt x="530" y="2058"/>
                  </a:lnTo>
                  <a:lnTo>
                    <a:pt x="518" y="2058"/>
                  </a:lnTo>
                  <a:lnTo>
                    <a:pt x="505" y="2058"/>
                  </a:lnTo>
                  <a:lnTo>
                    <a:pt x="494" y="2058"/>
                  </a:lnTo>
                  <a:lnTo>
                    <a:pt x="481" y="2058"/>
                  </a:lnTo>
                  <a:lnTo>
                    <a:pt x="468" y="2059"/>
                  </a:lnTo>
                  <a:lnTo>
                    <a:pt x="455" y="2060"/>
                  </a:lnTo>
                  <a:lnTo>
                    <a:pt x="444" y="2062"/>
                  </a:lnTo>
                  <a:lnTo>
                    <a:pt x="453" y="2056"/>
                  </a:lnTo>
                  <a:lnTo>
                    <a:pt x="461" y="2051"/>
                  </a:lnTo>
                  <a:lnTo>
                    <a:pt x="468" y="2046"/>
                  </a:lnTo>
                  <a:lnTo>
                    <a:pt x="477" y="2042"/>
                  </a:lnTo>
                  <a:lnTo>
                    <a:pt x="484" y="2042"/>
                  </a:lnTo>
                  <a:lnTo>
                    <a:pt x="492" y="2041"/>
                  </a:lnTo>
                  <a:lnTo>
                    <a:pt x="501" y="2039"/>
                  </a:lnTo>
                  <a:lnTo>
                    <a:pt x="509" y="2039"/>
                  </a:lnTo>
                  <a:lnTo>
                    <a:pt x="516" y="2039"/>
                  </a:lnTo>
                  <a:lnTo>
                    <a:pt x="525" y="2039"/>
                  </a:lnTo>
                  <a:lnTo>
                    <a:pt x="532" y="2041"/>
                  </a:lnTo>
                  <a:lnTo>
                    <a:pt x="539" y="2042"/>
                  </a:lnTo>
                  <a:lnTo>
                    <a:pt x="542" y="2039"/>
                  </a:lnTo>
                  <a:lnTo>
                    <a:pt x="546" y="2038"/>
                  </a:lnTo>
                  <a:lnTo>
                    <a:pt x="549" y="2035"/>
                  </a:lnTo>
                  <a:lnTo>
                    <a:pt x="549" y="2031"/>
                  </a:lnTo>
                  <a:lnTo>
                    <a:pt x="540" y="2028"/>
                  </a:lnTo>
                  <a:lnTo>
                    <a:pt x="533" y="2027"/>
                  </a:lnTo>
                  <a:lnTo>
                    <a:pt x="525" y="2027"/>
                  </a:lnTo>
                  <a:lnTo>
                    <a:pt x="516" y="2027"/>
                  </a:lnTo>
                  <a:lnTo>
                    <a:pt x="508" y="2027"/>
                  </a:lnTo>
                  <a:lnTo>
                    <a:pt x="499" y="2027"/>
                  </a:lnTo>
                  <a:lnTo>
                    <a:pt x="491" y="2027"/>
                  </a:lnTo>
                  <a:lnTo>
                    <a:pt x="482" y="2027"/>
                  </a:lnTo>
                  <a:lnTo>
                    <a:pt x="468" y="2028"/>
                  </a:lnTo>
                  <a:lnTo>
                    <a:pt x="454" y="2031"/>
                  </a:lnTo>
                  <a:lnTo>
                    <a:pt x="441" y="2036"/>
                  </a:lnTo>
                  <a:lnTo>
                    <a:pt x="429" y="2043"/>
                  </a:lnTo>
                  <a:lnTo>
                    <a:pt x="417" y="2051"/>
                  </a:lnTo>
                  <a:lnTo>
                    <a:pt x="406" y="2059"/>
                  </a:lnTo>
                  <a:lnTo>
                    <a:pt x="395" y="2067"/>
                  </a:lnTo>
                  <a:lnTo>
                    <a:pt x="383" y="2076"/>
                  </a:lnTo>
                  <a:lnTo>
                    <a:pt x="378" y="2079"/>
                  </a:lnTo>
                  <a:lnTo>
                    <a:pt x="372" y="2082"/>
                  </a:lnTo>
                  <a:lnTo>
                    <a:pt x="365" y="2084"/>
                  </a:lnTo>
                  <a:lnTo>
                    <a:pt x="359" y="2087"/>
                  </a:lnTo>
                  <a:lnTo>
                    <a:pt x="354" y="2090"/>
                  </a:lnTo>
                  <a:lnTo>
                    <a:pt x="348" y="2092"/>
                  </a:lnTo>
                  <a:lnTo>
                    <a:pt x="344" y="2094"/>
                  </a:lnTo>
                  <a:lnTo>
                    <a:pt x="341" y="2097"/>
                  </a:lnTo>
                  <a:lnTo>
                    <a:pt x="344" y="2100"/>
                  </a:lnTo>
                  <a:lnTo>
                    <a:pt x="347" y="2100"/>
                  </a:lnTo>
                  <a:lnTo>
                    <a:pt x="348" y="2101"/>
                  </a:lnTo>
                  <a:lnTo>
                    <a:pt x="351" y="2101"/>
                  </a:lnTo>
                  <a:lnTo>
                    <a:pt x="369" y="2097"/>
                  </a:lnTo>
                  <a:lnTo>
                    <a:pt x="386" y="2093"/>
                  </a:lnTo>
                  <a:lnTo>
                    <a:pt x="405" y="2087"/>
                  </a:lnTo>
                  <a:lnTo>
                    <a:pt x="421" y="2083"/>
                  </a:lnTo>
                  <a:lnTo>
                    <a:pt x="440" y="2079"/>
                  </a:lnTo>
                  <a:lnTo>
                    <a:pt x="458" y="2075"/>
                  </a:lnTo>
                  <a:lnTo>
                    <a:pt x="477" y="2072"/>
                  </a:lnTo>
                  <a:lnTo>
                    <a:pt x="495" y="2070"/>
                  </a:lnTo>
                  <a:lnTo>
                    <a:pt x="597" y="2067"/>
                  </a:lnTo>
                  <a:lnTo>
                    <a:pt x="609" y="2060"/>
                  </a:lnTo>
                  <a:lnTo>
                    <a:pt x="617" y="2055"/>
                  </a:lnTo>
                  <a:lnTo>
                    <a:pt x="621" y="2049"/>
                  </a:lnTo>
                  <a:lnTo>
                    <a:pt x="622" y="2043"/>
                  </a:lnTo>
                  <a:lnTo>
                    <a:pt x="626" y="2024"/>
                  </a:lnTo>
                  <a:lnTo>
                    <a:pt x="625" y="2004"/>
                  </a:lnTo>
                  <a:lnTo>
                    <a:pt x="619" y="1984"/>
                  </a:lnTo>
                  <a:lnTo>
                    <a:pt x="611" y="1966"/>
                  </a:lnTo>
                  <a:lnTo>
                    <a:pt x="607" y="1960"/>
                  </a:lnTo>
                  <a:lnTo>
                    <a:pt x="602" y="1953"/>
                  </a:lnTo>
                  <a:lnTo>
                    <a:pt x="598" y="1947"/>
                  </a:lnTo>
                  <a:lnTo>
                    <a:pt x="595" y="1942"/>
                  </a:lnTo>
                  <a:lnTo>
                    <a:pt x="602" y="1935"/>
                  </a:lnTo>
                  <a:lnTo>
                    <a:pt x="605" y="1926"/>
                  </a:lnTo>
                  <a:lnTo>
                    <a:pt x="607" y="1918"/>
                  </a:lnTo>
                  <a:lnTo>
                    <a:pt x="608" y="1909"/>
                  </a:lnTo>
                  <a:lnTo>
                    <a:pt x="607" y="1902"/>
                  </a:lnTo>
                  <a:lnTo>
                    <a:pt x="604" y="1895"/>
                  </a:lnTo>
                  <a:lnTo>
                    <a:pt x="601" y="1888"/>
                  </a:lnTo>
                  <a:lnTo>
                    <a:pt x="595" y="1882"/>
                  </a:lnTo>
                  <a:lnTo>
                    <a:pt x="591" y="1880"/>
                  </a:lnTo>
                  <a:lnTo>
                    <a:pt x="585" y="1878"/>
                  </a:lnTo>
                  <a:lnTo>
                    <a:pt x="580" y="1877"/>
                  </a:lnTo>
                  <a:lnTo>
                    <a:pt x="576" y="1875"/>
                  </a:lnTo>
                  <a:lnTo>
                    <a:pt x="570" y="1875"/>
                  </a:lnTo>
                  <a:lnTo>
                    <a:pt x="564" y="1875"/>
                  </a:lnTo>
                  <a:lnTo>
                    <a:pt x="559" y="1877"/>
                  </a:lnTo>
                  <a:lnTo>
                    <a:pt x="553" y="1878"/>
                  </a:lnTo>
                  <a:lnTo>
                    <a:pt x="543" y="1861"/>
                  </a:lnTo>
                  <a:lnTo>
                    <a:pt x="543" y="1819"/>
                  </a:lnTo>
                  <a:lnTo>
                    <a:pt x="546" y="1774"/>
                  </a:lnTo>
                  <a:lnTo>
                    <a:pt x="549" y="1754"/>
                  </a:lnTo>
                  <a:lnTo>
                    <a:pt x="559" y="1656"/>
                  </a:lnTo>
                  <a:lnTo>
                    <a:pt x="557" y="1632"/>
                  </a:lnTo>
                  <a:lnTo>
                    <a:pt x="556" y="1607"/>
                  </a:lnTo>
                  <a:lnTo>
                    <a:pt x="554" y="1582"/>
                  </a:lnTo>
                  <a:lnTo>
                    <a:pt x="550" y="1558"/>
                  </a:lnTo>
                  <a:lnTo>
                    <a:pt x="543" y="1534"/>
                  </a:lnTo>
                  <a:lnTo>
                    <a:pt x="535" y="1511"/>
                  </a:lnTo>
                  <a:lnTo>
                    <a:pt x="523" y="1491"/>
                  </a:lnTo>
                  <a:lnTo>
                    <a:pt x="508" y="1473"/>
                  </a:lnTo>
                  <a:lnTo>
                    <a:pt x="499" y="1462"/>
                  </a:lnTo>
                  <a:lnTo>
                    <a:pt x="491" y="1450"/>
                  </a:lnTo>
                  <a:lnTo>
                    <a:pt x="484" y="1438"/>
                  </a:lnTo>
                  <a:lnTo>
                    <a:pt x="481" y="1425"/>
                  </a:lnTo>
                  <a:lnTo>
                    <a:pt x="553" y="1334"/>
                  </a:lnTo>
                  <a:lnTo>
                    <a:pt x="560" y="1323"/>
                  </a:lnTo>
                  <a:lnTo>
                    <a:pt x="568" y="1312"/>
                  </a:lnTo>
                  <a:lnTo>
                    <a:pt x="576" y="1301"/>
                  </a:lnTo>
                  <a:lnTo>
                    <a:pt x="583" y="1289"/>
                  </a:lnTo>
                  <a:lnTo>
                    <a:pt x="590" y="1278"/>
                  </a:lnTo>
                  <a:lnTo>
                    <a:pt x="595" y="1267"/>
                  </a:lnTo>
                  <a:lnTo>
                    <a:pt x="600" y="1255"/>
                  </a:lnTo>
                  <a:lnTo>
                    <a:pt x="604" y="1243"/>
                  </a:lnTo>
                  <a:lnTo>
                    <a:pt x="638" y="1231"/>
                  </a:lnTo>
                  <a:lnTo>
                    <a:pt x="649" y="1226"/>
                  </a:lnTo>
                  <a:lnTo>
                    <a:pt x="659" y="1223"/>
                  </a:lnTo>
                  <a:lnTo>
                    <a:pt x="667" y="1220"/>
                  </a:lnTo>
                  <a:lnTo>
                    <a:pt x="676" y="1213"/>
                  </a:lnTo>
                  <a:lnTo>
                    <a:pt x="686" y="1230"/>
                  </a:lnTo>
                  <a:lnTo>
                    <a:pt x="694" y="1247"/>
                  </a:lnTo>
                  <a:lnTo>
                    <a:pt x="703" y="1264"/>
                  </a:lnTo>
                  <a:lnTo>
                    <a:pt x="715" y="1279"/>
                  </a:lnTo>
                  <a:lnTo>
                    <a:pt x="720" y="1279"/>
                  </a:lnTo>
                  <a:lnTo>
                    <a:pt x="725" y="1277"/>
                  </a:lnTo>
                  <a:lnTo>
                    <a:pt x="731" y="1274"/>
                  </a:lnTo>
                  <a:lnTo>
                    <a:pt x="735" y="1272"/>
                  </a:lnTo>
                  <a:lnTo>
                    <a:pt x="741" y="1285"/>
                  </a:lnTo>
                  <a:lnTo>
                    <a:pt x="749" y="1308"/>
                  </a:lnTo>
                  <a:lnTo>
                    <a:pt x="761" y="1337"/>
                  </a:lnTo>
                  <a:lnTo>
                    <a:pt x="772" y="1368"/>
                  </a:lnTo>
                  <a:lnTo>
                    <a:pt x="783" y="1401"/>
                  </a:lnTo>
                  <a:lnTo>
                    <a:pt x="795" y="1428"/>
                  </a:lnTo>
                  <a:lnTo>
                    <a:pt x="802" y="1449"/>
                  </a:lnTo>
                  <a:lnTo>
                    <a:pt x="806" y="1459"/>
                  </a:lnTo>
                  <a:lnTo>
                    <a:pt x="810" y="1469"/>
                  </a:lnTo>
                  <a:lnTo>
                    <a:pt x="817" y="1479"/>
                  </a:lnTo>
                  <a:lnTo>
                    <a:pt x="826" y="1487"/>
                  </a:lnTo>
                  <a:lnTo>
                    <a:pt x="834" y="1494"/>
                  </a:lnTo>
                  <a:lnTo>
                    <a:pt x="844" y="1503"/>
                  </a:lnTo>
                  <a:lnTo>
                    <a:pt x="853" y="1511"/>
                  </a:lnTo>
                  <a:lnTo>
                    <a:pt x="860" y="1519"/>
                  </a:lnTo>
                  <a:lnTo>
                    <a:pt x="865" y="1529"/>
                  </a:lnTo>
                  <a:lnTo>
                    <a:pt x="878" y="1562"/>
                  </a:lnTo>
                  <a:lnTo>
                    <a:pt x="899" y="1606"/>
                  </a:lnTo>
                  <a:lnTo>
                    <a:pt x="928" y="1655"/>
                  </a:lnTo>
                  <a:lnTo>
                    <a:pt x="957" y="1706"/>
                  </a:lnTo>
                  <a:lnTo>
                    <a:pt x="988" y="1755"/>
                  </a:lnTo>
                  <a:lnTo>
                    <a:pt x="1015" y="1798"/>
                  </a:lnTo>
                  <a:lnTo>
                    <a:pt x="1035" y="1827"/>
                  </a:lnTo>
                  <a:lnTo>
                    <a:pt x="1045" y="1842"/>
                  </a:lnTo>
                  <a:lnTo>
                    <a:pt x="1059" y="1840"/>
                  </a:lnTo>
                  <a:lnTo>
                    <a:pt x="1043" y="1813"/>
                  </a:lnTo>
                  <a:lnTo>
                    <a:pt x="1019" y="1774"/>
                  </a:lnTo>
                  <a:lnTo>
                    <a:pt x="991" y="1726"/>
                  </a:lnTo>
                  <a:lnTo>
                    <a:pt x="963" y="1673"/>
                  </a:lnTo>
                  <a:lnTo>
                    <a:pt x="935" y="1623"/>
                  </a:lnTo>
                  <a:lnTo>
                    <a:pt x="911" y="1577"/>
                  </a:lnTo>
                  <a:lnTo>
                    <a:pt x="894" y="1542"/>
                  </a:lnTo>
                  <a:lnTo>
                    <a:pt x="887" y="1522"/>
                  </a:lnTo>
                  <a:lnTo>
                    <a:pt x="923" y="1528"/>
                  </a:lnTo>
                  <a:lnTo>
                    <a:pt x="926" y="1527"/>
                  </a:lnTo>
                  <a:lnTo>
                    <a:pt x="926" y="1525"/>
                  </a:lnTo>
                  <a:lnTo>
                    <a:pt x="926" y="1522"/>
                  </a:lnTo>
                  <a:lnTo>
                    <a:pt x="926" y="1521"/>
                  </a:lnTo>
                  <a:lnTo>
                    <a:pt x="919" y="1518"/>
                  </a:lnTo>
                  <a:lnTo>
                    <a:pt x="912" y="1517"/>
                  </a:lnTo>
                  <a:lnTo>
                    <a:pt x="903" y="1514"/>
                  </a:lnTo>
                  <a:lnTo>
                    <a:pt x="896" y="1512"/>
                  </a:lnTo>
                  <a:lnTo>
                    <a:pt x="888" y="1511"/>
                  </a:lnTo>
                  <a:lnTo>
                    <a:pt x="881" y="1507"/>
                  </a:lnTo>
                  <a:lnTo>
                    <a:pt x="874" y="1503"/>
                  </a:lnTo>
                  <a:lnTo>
                    <a:pt x="868" y="1497"/>
                  </a:lnTo>
                  <a:lnTo>
                    <a:pt x="847" y="1467"/>
                  </a:lnTo>
                  <a:lnTo>
                    <a:pt x="829" y="1431"/>
                  </a:lnTo>
                  <a:lnTo>
                    <a:pt x="812" y="1391"/>
                  </a:lnTo>
                  <a:lnTo>
                    <a:pt x="797" y="1351"/>
                  </a:lnTo>
                  <a:lnTo>
                    <a:pt x="786" y="1315"/>
                  </a:lnTo>
                  <a:lnTo>
                    <a:pt x="779" y="1284"/>
                  </a:lnTo>
                  <a:lnTo>
                    <a:pt x="773" y="1262"/>
                  </a:lnTo>
                  <a:lnTo>
                    <a:pt x="772" y="1255"/>
                  </a:lnTo>
                  <a:lnTo>
                    <a:pt x="796" y="1250"/>
                  </a:lnTo>
                  <a:lnTo>
                    <a:pt x="819" y="1247"/>
                  </a:lnTo>
                  <a:lnTo>
                    <a:pt x="843" y="1245"/>
                  </a:lnTo>
                  <a:lnTo>
                    <a:pt x="867" y="1244"/>
                  </a:lnTo>
                  <a:lnTo>
                    <a:pt x="891" y="1244"/>
                  </a:lnTo>
                  <a:lnTo>
                    <a:pt x="915" y="1244"/>
                  </a:lnTo>
                  <a:lnTo>
                    <a:pt x="937" y="1241"/>
                  </a:lnTo>
                  <a:lnTo>
                    <a:pt x="961" y="1237"/>
                  </a:lnTo>
                  <a:lnTo>
                    <a:pt x="966" y="1253"/>
                  </a:lnTo>
                  <a:lnTo>
                    <a:pt x="976" y="1279"/>
                  </a:lnTo>
                  <a:lnTo>
                    <a:pt x="987" y="1313"/>
                  </a:lnTo>
                  <a:lnTo>
                    <a:pt x="1000" y="1351"/>
                  </a:lnTo>
                  <a:lnTo>
                    <a:pt x="1014" y="1390"/>
                  </a:lnTo>
                  <a:lnTo>
                    <a:pt x="1025" y="1421"/>
                  </a:lnTo>
                  <a:lnTo>
                    <a:pt x="1034" y="1445"/>
                  </a:lnTo>
                  <a:lnTo>
                    <a:pt x="1038" y="1456"/>
                  </a:lnTo>
                  <a:lnTo>
                    <a:pt x="1029" y="1474"/>
                  </a:lnTo>
                  <a:lnTo>
                    <a:pt x="1018" y="1491"/>
                  </a:lnTo>
                  <a:lnTo>
                    <a:pt x="1004" y="1507"/>
                  </a:lnTo>
                  <a:lnTo>
                    <a:pt x="987" y="1519"/>
                  </a:lnTo>
                  <a:lnTo>
                    <a:pt x="970" y="1532"/>
                  </a:lnTo>
                  <a:lnTo>
                    <a:pt x="952" y="1541"/>
                  </a:lnTo>
                  <a:lnTo>
                    <a:pt x="932" y="1548"/>
                  </a:lnTo>
                  <a:lnTo>
                    <a:pt x="913" y="1552"/>
                  </a:lnTo>
                  <a:lnTo>
                    <a:pt x="915" y="1553"/>
                  </a:lnTo>
                  <a:lnTo>
                    <a:pt x="919" y="1556"/>
                  </a:lnTo>
                  <a:lnTo>
                    <a:pt x="923" y="1559"/>
                  </a:lnTo>
                  <a:lnTo>
                    <a:pt x="926" y="1563"/>
                  </a:lnTo>
                  <a:lnTo>
                    <a:pt x="936" y="1562"/>
                  </a:lnTo>
                  <a:lnTo>
                    <a:pt x="947" y="1560"/>
                  </a:lnTo>
                  <a:lnTo>
                    <a:pt x="957" y="1558"/>
                  </a:lnTo>
                  <a:lnTo>
                    <a:pt x="967" y="1555"/>
                  </a:lnTo>
                  <a:lnTo>
                    <a:pt x="980" y="1548"/>
                  </a:lnTo>
                  <a:lnTo>
                    <a:pt x="991" y="1541"/>
                  </a:lnTo>
                  <a:lnTo>
                    <a:pt x="1002" y="1532"/>
                  </a:lnTo>
                  <a:lnTo>
                    <a:pt x="1014" y="1522"/>
                  </a:lnTo>
                  <a:lnTo>
                    <a:pt x="1022" y="1511"/>
                  </a:lnTo>
                  <a:lnTo>
                    <a:pt x="1032" y="1500"/>
                  </a:lnTo>
                  <a:lnTo>
                    <a:pt x="1041" y="1488"/>
                  </a:lnTo>
                  <a:lnTo>
                    <a:pt x="1048" y="1477"/>
                  </a:lnTo>
                  <a:lnTo>
                    <a:pt x="1053" y="1481"/>
                  </a:lnTo>
                  <a:lnTo>
                    <a:pt x="1056" y="1486"/>
                  </a:lnTo>
                  <a:lnTo>
                    <a:pt x="1059" y="1490"/>
                  </a:lnTo>
                  <a:lnTo>
                    <a:pt x="1062" y="1495"/>
                  </a:lnTo>
                  <a:lnTo>
                    <a:pt x="1050" y="1510"/>
                  </a:lnTo>
                  <a:lnTo>
                    <a:pt x="1038" y="1524"/>
                  </a:lnTo>
                  <a:lnTo>
                    <a:pt x="1024" y="1538"/>
                  </a:lnTo>
                  <a:lnTo>
                    <a:pt x="1008" y="1552"/>
                  </a:lnTo>
                  <a:lnTo>
                    <a:pt x="991" y="1565"/>
                  </a:lnTo>
                  <a:lnTo>
                    <a:pt x="973" y="1575"/>
                  </a:lnTo>
                  <a:lnTo>
                    <a:pt x="952" y="1584"/>
                  </a:lnTo>
                  <a:lnTo>
                    <a:pt x="929" y="1590"/>
                  </a:lnTo>
                  <a:lnTo>
                    <a:pt x="942" y="1607"/>
                  </a:lnTo>
                  <a:lnTo>
                    <a:pt x="968" y="1597"/>
                  </a:lnTo>
                  <a:lnTo>
                    <a:pt x="991" y="1586"/>
                  </a:lnTo>
                  <a:lnTo>
                    <a:pt x="1009" y="1576"/>
                  </a:lnTo>
                  <a:lnTo>
                    <a:pt x="1026" y="1563"/>
                  </a:lnTo>
                  <a:lnTo>
                    <a:pt x="1041" y="1552"/>
                  </a:lnTo>
                  <a:lnTo>
                    <a:pt x="1055" y="1539"/>
                  </a:lnTo>
                  <a:lnTo>
                    <a:pt x="1066" y="1525"/>
                  </a:lnTo>
                  <a:lnTo>
                    <a:pt x="1079" y="1511"/>
                  </a:lnTo>
                  <a:lnTo>
                    <a:pt x="1089" y="15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133" name="Group 85"/>
          <p:cNvGrpSpPr>
            <a:grpSpLocks/>
          </p:cNvGrpSpPr>
          <p:nvPr/>
        </p:nvGrpSpPr>
        <p:grpSpPr bwMode="auto">
          <a:xfrm>
            <a:off x="1042988" y="692150"/>
            <a:ext cx="3859212" cy="3181350"/>
            <a:chOff x="657" y="436"/>
            <a:chExt cx="2431" cy="2004"/>
          </a:xfrm>
        </p:grpSpPr>
        <p:sp>
          <p:nvSpPr>
            <p:cNvPr id="2107" name="AutoShape 59"/>
            <p:cNvSpPr>
              <a:spLocks noChangeAspect="1" noChangeArrowheads="1" noTextEdit="1"/>
            </p:cNvSpPr>
            <p:nvPr/>
          </p:nvSpPr>
          <p:spPr bwMode="auto">
            <a:xfrm>
              <a:off x="657" y="436"/>
              <a:ext cx="2431" cy="2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09" name="Freeform 61"/>
            <p:cNvSpPr>
              <a:spLocks/>
            </p:cNvSpPr>
            <p:nvPr/>
          </p:nvSpPr>
          <p:spPr bwMode="auto">
            <a:xfrm>
              <a:off x="837" y="739"/>
              <a:ext cx="2245" cy="1401"/>
            </a:xfrm>
            <a:custGeom>
              <a:avLst/>
              <a:gdLst>
                <a:gd name="T0" fmla="*/ 966 w 2245"/>
                <a:gd name="T1" fmla="*/ 188 h 1401"/>
                <a:gd name="T2" fmla="*/ 782 w 2245"/>
                <a:gd name="T3" fmla="*/ 36 h 1401"/>
                <a:gd name="T4" fmla="*/ 619 w 2245"/>
                <a:gd name="T5" fmla="*/ 9 h 1401"/>
                <a:gd name="T6" fmla="*/ 455 w 2245"/>
                <a:gd name="T7" fmla="*/ 209 h 1401"/>
                <a:gd name="T8" fmla="*/ 349 w 2245"/>
                <a:gd name="T9" fmla="*/ 503 h 1401"/>
                <a:gd name="T10" fmla="*/ 342 w 2245"/>
                <a:gd name="T11" fmla="*/ 673 h 1401"/>
                <a:gd name="T12" fmla="*/ 373 w 2245"/>
                <a:gd name="T13" fmla="*/ 701 h 1401"/>
                <a:gd name="T14" fmla="*/ 485 w 2245"/>
                <a:gd name="T15" fmla="*/ 681 h 1401"/>
                <a:gd name="T16" fmla="*/ 598 w 2245"/>
                <a:gd name="T17" fmla="*/ 626 h 1401"/>
                <a:gd name="T18" fmla="*/ 619 w 2245"/>
                <a:gd name="T19" fmla="*/ 736 h 1401"/>
                <a:gd name="T20" fmla="*/ 257 w 2245"/>
                <a:gd name="T21" fmla="*/ 857 h 1401"/>
                <a:gd name="T22" fmla="*/ 229 w 2245"/>
                <a:gd name="T23" fmla="*/ 763 h 1401"/>
                <a:gd name="T24" fmla="*/ 180 w 2245"/>
                <a:gd name="T25" fmla="*/ 727 h 1401"/>
                <a:gd name="T26" fmla="*/ 189 w 2245"/>
                <a:gd name="T27" fmla="*/ 828 h 1401"/>
                <a:gd name="T28" fmla="*/ 92 w 2245"/>
                <a:gd name="T29" fmla="*/ 858 h 1401"/>
                <a:gd name="T30" fmla="*/ 0 w 2245"/>
                <a:gd name="T31" fmla="*/ 901 h 1401"/>
                <a:gd name="T32" fmla="*/ 71 w 2245"/>
                <a:gd name="T33" fmla="*/ 917 h 1401"/>
                <a:gd name="T34" fmla="*/ 141 w 2245"/>
                <a:gd name="T35" fmla="*/ 912 h 1401"/>
                <a:gd name="T36" fmla="*/ 75 w 2245"/>
                <a:gd name="T37" fmla="*/ 944 h 1401"/>
                <a:gd name="T38" fmla="*/ 44 w 2245"/>
                <a:gd name="T39" fmla="*/ 1015 h 1401"/>
                <a:gd name="T40" fmla="*/ 131 w 2245"/>
                <a:gd name="T41" fmla="*/ 1000 h 1401"/>
                <a:gd name="T42" fmla="*/ 217 w 2245"/>
                <a:gd name="T43" fmla="*/ 954 h 1401"/>
                <a:gd name="T44" fmla="*/ 262 w 2245"/>
                <a:gd name="T45" fmla="*/ 950 h 1401"/>
                <a:gd name="T46" fmla="*/ 661 w 2245"/>
                <a:gd name="T47" fmla="*/ 1107 h 1401"/>
                <a:gd name="T48" fmla="*/ 1670 w 2245"/>
                <a:gd name="T49" fmla="*/ 1368 h 1401"/>
                <a:gd name="T50" fmla="*/ 1733 w 2245"/>
                <a:gd name="T51" fmla="*/ 1389 h 1401"/>
                <a:gd name="T52" fmla="*/ 1883 w 2245"/>
                <a:gd name="T53" fmla="*/ 1311 h 1401"/>
                <a:gd name="T54" fmla="*/ 1941 w 2245"/>
                <a:gd name="T55" fmla="*/ 1245 h 1401"/>
                <a:gd name="T56" fmla="*/ 1963 w 2245"/>
                <a:gd name="T57" fmla="*/ 1255 h 1401"/>
                <a:gd name="T58" fmla="*/ 2006 w 2245"/>
                <a:gd name="T59" fmla="*/ 1326 h 1401"/>
                <a:gd name="T60" fmla="*/ 2062 w 2245"/>
                <a:gd name="T61" fmla="*/ 1348 h 1401"/>
                <a:gd name="T62" fmla="*/ 2093 w 2245"/>
                <a:gd name="T63" fmla="*/ 1286 h 1401"/>
                <a:gd name="T64" fmla="*/ 2083 w 2245"/>
                <a:gd name="T65" fmla="*/ 1256 h 1401"/>
                <a:gd name="T66" fmla="*/ 2024 w 2245"/>
                <a:gd name="T67" fmla="*/ 1227 h 1401"/>
                <a:gd name="T68" fmla="*/ 1969 w 2245"/>
                <a:gd name="T69" fmla="*/ 1206 h 1401"/>
                <a:gd name="T70" fmla="*/ 1950 w 2245"/>
                <a:gd name="T71" fmla="*/ 1185 h 1401"/>
                <a:gd name="T72" fmla="*/ 1928 w 2245"/>
                <a:gd name="T73" fmla="*/ 1150 h 1401"/>
                <a:gd name="T74" fmla="*/ 1888 w 2245"/>
                <a:gd name="T75" fmla="*/ 1161 h 1401"/>
                <a:gd name="T76" fmla="*/ 1861 w 2245"/>
                <a:gd name="T77" fmla="*/ 1212 h 1401"/>
                <a:gd name="T78" fmla="*/ 1820 w 2245"/>
                <a:gd name="T79" fmla="*/ 1248 h 1401"/>
                <a:gd name="T80" fmla="*/ 1792 w 2245"/>
                <a:gd name="T81" fmla="*/ 1244 h 1401"/>
                <a:gd name="T82" fmla="*/ 1637 w 2245"/>
                <a:gd name="T83" fmla="*/ 1071 h 1401"/>
                <a:gd name="T84" fmla="*/ 1918 w 2245"/>
                <a:gd name="T85" fmla="*/ 1009 h 1401"/>
                <a:gd name="T86" fmla="*/ 2023 w 2245"/>
                <a:gd name="T87" fmla="*/ 961 h 1401"/>
                <a:gd name="T88" fmla="*/ 2071 w 2245"/>
                <a:gd name="T89" fmla="*/ 795 h 1401"/>
                <a:gd name="T90" fmla="*/ 2090 w 2245"/>
                <a:gd name="T91" fmla="*/ 770 h 1401"/>
                <a:gd name="T92" fmla="*/ 2133 w 2245"/>
                <a:gd name="T93" fmla="*/ 791 h 1401"/>
                <a:gd name="T94" fmla="*/ 2206 w 2245"/>
                <a:gd name="T95" fmla="*/ 823 h 1401"/>
                <a:gd name="T96" fmla="*/ 2240 w 2245"/>
                <a:gd name="T97" fmla="*/ 776 h 1401"/>
                <a:gd name="T98" fmla="*/ 2207 w 2245"/>
                <a:gd name="T99" fmla="*/ 744 h 1401"/>
                <a:gd name="T100" fmla="*/ 2168 w 2245"/>
                <a:gd name="T101" fmla="*/ 725 h 1401"/>
                <a:gd name="T102" fmla="*/ 2120 w 2245"/>
                <a:gd name="T103" fmla="*/ 720 h 1401"/>
                <a:gd name="T104" fmla="*/ 2065 w 2245"/>
                <a:gd name="T105" fmla="*/ 737 h 1401"/>
                <a:gd name="T106" fmla="*/ 2035 w 2245"/>
                <a:gd name="T107" fmla="*/ 695 h 1401"/>
                <a:gd name="T108" fmla="*/ 1997 w 2245"/>
                <a:gd name="T109" fmla="*/ 712 h 1401"/>
                <a:gd name="T110" fmla="*/ 1992 w 2245"/>
                <a:gd name="T111" fmla="*/ 753 h 1401"/>
                <a:gd name="T112" fmla="*/ 1974 w 2245"/>
                <a:gd name="T113" fmla="*/ 835 h 1401"/>
                <a:gd name="T114" fmla="*/ 1920 w 2245"/>
                <a:gd name="T115" fmla="*/ 847 h 1401"/>
                <a:gd name="T116" fmla="*/ 1689 w 2245"/>
                <a:gd name="T117" fmla="*/ 768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45" h="1401">
                  <a:moveTo>
                    <a:pt x="1143" y="305"/>
                  </a:moveTo>
                  <a:lnTo>
                    <a:pt x="1080" y="318"/>
                  </a:lnTo>
                  <a:lnTo>
                    <a:pt x="1053" y="285"/>
                  </a:lnTo>
                  <a:lnTo>
                    <a:pt x="1024" y="253"/>
                  </a:lnTo>
                  <a:lnTo>
                    <a:pt x="995" y="220"/>
                  </a:lnTo>
                  <a:lnTo>
                    <a:pt x="966" y="188"/>
                  </a:lnTo>
                  <a:lnTo>
                    <a:pt x="935" y="158"/>
                  </a:lnTo>
                  <a:lnTo>
                    <a:pt x="904" y="129"/>
                  </a:lnTo>
                  <a:lnTo>
                    <a:pt x="874" y="102"/>
                  </a:lnTo>
                  <a:lnTo>
                    <a:pt x="842" y="77"/>
                  </a:lnTo>
                  <a:lnTo>
                    <a:pt x="811" y="56"/>
                  </a:lnTo>
                  <a:lnTo>
                    <a:pt x="782" y="36"/>
                  </a:lnTo>
                  <a:lnTo>
                    <a:pt x="752" y="20"/>
                  </a:lnTo>
                  <a:lnTo>
                    <a:pt x="723" y="9"/>
                  </a:lnTo>
                  <a:lnTo>
                    <a:pt x="695" y="2"/>
                  </a:lnTo>
                  <a:lnTo>
                    <a:pt x="668" y="0"/>
                  </a:lnTo>
                  <a:lnTo>
                    <a:pt x="643" y="2"/>
                  </a:lnTo>
                  <a:lnTo>
                    <a:pt x="619" y="9"/>
                  </a:lnTo>
                  <a:lnTo>
                    <a:pt x="589" y="28"/>
                  </a:lnTo>
                  <a:lnTo>
                    <a:pt x="560" y="52"/>
                  </a:lnTo>
                  <a:lnTo>
                    <a:pt x="532" y="84"/>
                  </a:lnTo>
                  <a:lnTo>
                    <a:pt x="505" y="122"/>
                  </a:lnTo>
                  <a:lnTo>
                    <a:pt x="479" y="164"/>
                  </a:lnTo>
                  <a:lnTo>
                    <a:pt x="455" y="209"/>
                  </a:lnTo>
                  <a:lnTo>
                    <a:pt x="431" y="257"/>
                  </a:lnTo>
                  <a:lnTo>
                    <a:pt x="411" y="307"/>
                  </a:lnTo>
                  <a:lnTo>
                    <a:pt x="392" y="357"/>
                  </a:lnTo>
                  <a:lnTo>
                    <a:pt x="375" y="407"/>
                  </a:lnTo>
                  <a:lnTo>
                    <a:pt x="362" y="456"/>
                  </a:lnTo>
                  <a:lnTo>
                    <a:pt x="349" y="503"/>
                  </a:lnTo>
                  <a:lnTo>
                    <a:pt x="342" y="546"/>
                  </a:lnTo>
                  <a:lnTo>
                    <a:pt x="336" y="586"/>
                  </a:lnTo>
                  <a:lnTo>
                    <a:pt x="335" y="621"/>
                  </a:lnTo>
                  <a:lnTo>
                    <a:pt x="336" y="649"/>
                  </a:lnTo>
                  <a:lnTo>
                    <a:pt x="338" y="662"/>
                  </a:lnTo>
                  <a:lnTo>
                    <a:pt x="342" y="673"/>
                  </a:lnTo>
                  <a:lnTo>
                    <a:pt x="346" y="682"/>
                  </a:lnTo>
                  <a:lnTo>
                    <a:pt x="351" y="689"/>
                  </a:lnTo>
                  <a:lnTo>
                    <a:pt x="357" y="694"/>
                  </a:lnTo>
                  <a:lnTo>
                    <a:pt x="362" y="698"/>
                  </a:lnTo>
                  <a:lnTo>
                    <a:pt x="368" y="700"/>
                  </a:lnTo>
                  <a:lnTo>
                    <a:pt x="373" y="701"/>
                  </a:lnTo>
                  <a:lnTo>
                    <a:pt x="389" y="703"/>
                  </a:lnTo>
                  <a:lnTo>
                    <a:pt x="407" y="701"/>
                  </a:lnTo>
                  <a:lnTo>
                    <a:pt x="425" y="699"/>
                  </a:lnTo>
                  <a:lnTo>
                    <a:pt x="445" y="694"/>
                  </a:lnTo>
                  <a:lnTo>
                    <a:pt x="465" y="688"/>
                  </a:lnTo>
                  <a:lnTo>
                    <a:pt x="485" y="681"/>
                  </a:lnTo>
                  <a:lnTo>
                    <a:pt x="505" y="672"/>
                  </a:lnTo>
                  <a:lnTo>
                    <a:pt x="526" y="663"/>
                  </a:lnTo>
                  <a:lnTo>
                    <a:pt x="545" y="654"/>
                  </a:lnTo>
                  <a:lnTo>
                    <a:pt x="564" y="645"/>
                  </a:lnTo>
                  <a:lnTo>
                    <a:pt x="582" y="635"/>
                  </a:lnTo>
                  <a:lnTo>
                    <a:pt x="598" y="626"/>
                  </a:lnTo>
                  <a:lnTo>
                    <a:pt x="614" y="617"/>
                  </a:lnTo>
                  <a:lnTo>
                    <a:pt x="626" y="608"/>
                  </a:lnTo>
                  <a:lnTo>
                    <a:pt x="639" y="602"/>
                  </a:lnTo>
                  <a:lnTo>
                    <a:pt x="647" y="596"/>
                  </a:lnTo>
                  <a:lnTo>
                    <a:pt x="763" y="727"/>
                  </a:lnTo>
                  <a:lnTo>
                    <a:pt x="619" y="736"/>
                  </a:lnTo>
                  <a:lnTo>
                    <a:pt x="632" y="852"/>
                  </a:lnTo>
                  <a:lnTo>
                    <a:pt x="277" y="879"/>
                  </a:lnTo>
                  <a:lnTo>
                    <a:pt x="272" y="877"/>
                  </a:lnTo>
                  <a:lnTo>
                    <a:pt x="267" y="872"/>
                  </a:lnTo>
                  <a:lnTo>
                    <a:pt x="262" y="866"/>
                  </a:lnTo>
                  <a:lnTo>
                    <a:pt x="257" y="857"/>
                  </a:lnTo>
                  <a:lnTo>
                    <a:pt x="251" y="847"/>
                  </a:lnTo>
                  <a:lnTo>
                    <a:pt x="248" y="836"/>
                  </a:lnTo>
                  <a:lnTo>
                    <a:pt x="244" y="821"/>
                  </a:lnTo>
                  <a:lnTo>
                    <a:pt x="240" y="807"/>
                  </a:lnTo>
                  <a:lnTo>
                    <a:pt x="235" y="784"/>
                  </a:lnTo>
                  <a:lnTo>
                    <a:pt x="229" y="763"/>
                  </a:lnTo>
                  <a:lnTo>
                    <a:pt x="223" y="744"/>
                  </a:lnTo>
                  <a:lnTo>
                    <a:pt x="216" y="730"/>
                  </a:lnTo>
                  <a:lnTo>
                    <a:pt x="208" y="719"/>
                  </a:lnTo>
                  <a:lnTo>
                    <a:pt x="200" y="715"/>
                  </a:lnTo>
                  <a:lnTo>
                    <a:pt x="190" y="717"/>
                  </a:lnTo>
                  <a:lnTo>
                    <a:pt x="180" y="727"/>
                  </a:lnTo>
                  <a:lnTo>
                    <a:pt x="173" y="742"/>
                  </a:lnTo>
                  <a:lnTo>
                    <a:pt x="172" y="759"/>
                  </a:lnTo>
                  <a:lnTo>
                    <a:pt x="175" y="776"/>
                  </a:lnTo>
                  <a:lnTo>
                    <a:pt x="180" y="795"/>
                  </a:lnTo>
                  <a:lnTo>
                    <a:pt x="185" y="812"/>
                  </a:lnTo>
                  <a:lnTo>
                    <a:pt x="189" y="828"/>
                  </a:lnTo>
                  <a:lnTo>
                    <a:pt x="189" y="841"/>
                  </a:lnTo>
                  <a:lnTo>
                    <a:pt x="183" y="852"/>
                  </a:lnTo>
                  <a:lnTo>
                    <a:pt x="168" y="859"/>
                  </a:lnTo>
                  <a:lnTo>
                    <a:pt x="147" y="861"/>
                  </a:lnTo>
                  <a:lnTo>
                    <a:pt x="120" y="861"/>
                  </a:lnTo>
                  <a:lnTo>
                    <a:pt x="92" y="858"/>
                  </a:lnTo>
                  <a:lnTo>
                    <a:pt x="64" y="857"/>
                  </a:lnTo>
                  <a:lnTo>
                    <a:pt x="38" y="858"/>
                  </a:lnTo>
                  <a:lnTo>
                    <a:pt x="18" y="864"/>
                  </a:lnTo>
                  <a:lnTo>
                    <a:pt x="6" y="875"/>
                  </a:lnTo>
                  <a:lnTo>
                    <a:pt x="1" y="889"/>
                  </a:lnTo>
                  <a:lnTo>
                    <a:pt x="0" y="901"/>
                  </a:lnTo>
                  <a:lnTo>
                    <a:pt x="3" y="911"/>
                  </a:lnTo>
                  <a:lnTo>
                    <a:pt x="10" y="918"/>
                  </a:lnTo>
                  <a:lnTo>
                    <a:pt x="20" y="922"/>
                  </a:lnTo>
                  <a:lnTo>
                    <a:pt x="34" y="924"/>
                  </a:lnTo>
                  <a:lnTo>
                    <a:pt x="52" y="922"/>
                  </a:lnTo>
                  <a:lnTo>
                    <a:pt x="71" y="917"/>
                  </a:lnTo>
                  <a:lnTo>
                    <a:pt x="90" y="912"/>
                  </a:lnTo>
                  <a:lnTo>
                    <a:pt x="107" y="908"/>
                  </a:lnTo>
                  <a:lnTo>
                    <a:pt x="120" y="907"/>
                  </a:lnTo>
                  <a:lnTo>
                    <a:pt x="130" y="907"/>
                  </a:lnTo>
                  <a:lnTo>
                    <a:pt x="137" y="910"/>
                  </a:lnTo>
                  <a:lnTo>
                    <a:pt x="141" y="912"/>
                  </a:lnTo>
                  <a:lnTo>
                    <a:pt x="141" y="916"/>
                  </a:lnTo>
                  <a:lnTo>
                    <a:pt x="136" y="921"/>
                  </a:lnTo>
                  <a:lnTo>
                    <a:pt x="125" y="927"/>
                  </a:lnTo>
                  <a:lnTo>
                    <a:pt x="110" y="932"/>
                  </a:lnTo>
                  <a:lnTo>
                    <a:pt x="93" y="938"/>
                  </a:lnTo>
                  <a:lnTo>
                    <a:pt x="75" y="944"/>
                  </a:lnTo>
                  <a:lnTo>
                    <a:pt x="58" y="953"/>
                  </a:lnTo>
                  <a:lnTo>
                    <a:pt x="43" y="962"/>
                  </a:lnTo>
                  <a:lnTo>
                    <a:pt x="34" y="975"/>
                  </a:lnTo>
                  <a:lnTo>
                    <a:pt x="32" y="991"/>
                  </a:lnTo>
                  <a:lnTo>
                    <a:pt x="36" y="1005"/>
                  </a:lnTo>
                  <a:lnTo>
                    <a:pt x="44" y="1015"/>
                  </a:lnTo>
                  <a:lnTo>
                    <a:pt x="55" y="1021"/>
                  </a:lnTo>
                  <a:lnTo>
                    <a:pt x="70" y="1022"/>
                  </a:lnTo>
                  <a:lnTo>
                    <a:pt x="85" y="1021"/>
                  </a:lnTo>
                  <a:lnTo>
                    <a:pt x="102" y="1016"/>
                  </a:lnTo>
                  <a:lnTo>
                    <a:pt x="117" y="1009"/>
                  </a:lnTo>
                  <a:lnTo>
                    <a:pt x="131" y="1000"/>
                  </a:lnTo>
                  <a:lnTo>
                    <a:pt x="146" y="991"/>
                  </a:lnTo>
                  <a:lnTo>
                    <a:pt x="161" y="981"/>
                  </a:lnTo>
                  <a:lnTo>
                    <a:pt x="175" y="972"/>
                  </a:lnTo>
                  <a:lnTo>
                    <a:pt x="190" y="965"/>
                  </a:lnTo>
                  <a:lnTo>
                    <a:pt x="205" y="959"/>
                  </a:lnTo>
                  <a:lnTo>
                    <a:pt x="217" y="954"/>
                  </a:lnTo>
                  <a:lnTo>
                    <a:pt x="227" y="951"/>
                  </a:lnTo>
                  <a:lnTo>
                    <a:pt x="234" y="950"/>
                  </a:lnTo>
                  <a:lnTo>
                    <a:pt x="240" y="950"/>
                  </a:lnTo>
                  <a:lnTo>
                    <a:pt x="248" y="950"/>
                  </a:lnTo>
                  <a:lnTo>
                    <a:pt x="255" y="950"/>
                  </a:lnTo>
                  <a:lnTo>
                    <a:pt x="262" y="950"/>
                  </a:lnTo>
                  <a:lnTo>
                    <a:pt x="268" y="949"/>
                  </a:lnTo>
                  <a:lnTo>
                    <a:pt x="275" y="949"/>
                  </a:lnTo>
                  <a:lnTo>
                    <a:pt x="279" y="948"/>
                  </a:lnTo>
                  <a:lnTo>
                    <a:pt x="282" y="948"/>
                  </a:lnTo>
                  <a:lnTo>
                    <a:pt x="650" y="1004"/>
                  </a:lnTo>
                  <a:lnTo>
                    <a:pt x="661" y="1107"/>
                  </a:lnTo>
                  <a:lnTo>
                    <a:pt x="917" y="1092"/>
                  </a:lnTo>
                  <a:lnTo>
                    <a:pt x="1338" y="1313"/>
                  </a:lnTo>
                  <a:lnTo>
                    <a:pt x="1347" y="1299"/>
                  </a:lnTo>
                  <a:lnTo>
                    <a:pt x="1632" y="1401"/>
                  </a:lnTo>
                  <a:lnTo>
                    <a:pt x="1659" y="1363"/>
                  </a:lnTo>
                  <a:lnTo>
                    <a:pt x="1670" y="1368"/>
                  </a:lnTo>
                  <a:lnTo>
                    <a:pt x="1681" y="1371"/>
                  </a:lnTo>
                  <a:lnTo>
                    <a:pt x="1692" y="1376"/>
                  </a:lnTo>
                  <a:lnTo>
                    <a:pt x="1702" y="1380"/>
                  </a:lnTo>
                  <a:lnTo>
                    <a:pt x="1713" y="1384"/>
                  </a:lnTo>
                  <a:lnTo>
                    <a:pt x="1723" y="1386"/>
                  </a:lnTo>
                  <a:lnTo>
                    <a:pt x="1733" y="1389"/>
                  </a:lnTo>
                  <a:lnTo>
                    <a:pt x="1741" y="1391"/>
                  </a:lnTo>
                  <a:lnTo>
                    <a:pt x="1772" y="1391"/>
                  </a:lnTo>
                  <a:lnTo>
                    <a:pt x="1803" y="1380"/>
                  </a:lnTo>
                  <a:lnTo>
                    <a:pt x="1832" y="1362"/>
                  </a:lnTo>
                  <a:lnTo>
                    <a:pt x="1859" y="1337"/>
                  </a:lnTo>
                  <a:lnTo>
                    <a:pt x="1883" y="1311"/>
                  </a:lnTo>
                  <a:lnTo>
                    <a:pt x="1903" y="1287"/>
                  </a:lnTo>
                  <a:lnTo>
                    <a:pt x="1918" y="1269"/>
                  </a:lnTo>
                  <a:lnTo>
                    <a:pt x="1925" y="1258"/>
                  </a:lnTo>
                  <a:lnTo>
                    <a:pt x="1929" y="1250"/>
                  </a:lnTo>
                  <a:lnTo>
                    <a:pt x="1935" y="1248"/>
                  </a:lnTo>
                  <a:lnTo>
                    <a:pt x="1941" y="1245"/>
                  </a:lnTo>
                  <a:lnTo>
                    <a:pt x="1947" y="1244"/>
                  </a:lnTo>
                  <a:lnTo>
                    <a:pt x="1952" y="1244"/>
                  </a:lnTo>
                  <a:lnTo>
                    <a:pt x="1953" y="1245"/>
                  </a:lnTo>
                  <a:lnTo>
                    <a:pt x="1956" y="1248"/>
                  </a:lnTo>
                  <a:lnTo>
                    <a:pt x="1959" y="1250"/>
                  </a:lnTo>
                  <a:lnTo>
                    <a:pt x="1963" y="1255"/>
                  </a:lnTo>
                  <a:lnTo>
                    <a:pt x="1968" y="1262"/>
                  </a:lnTo>
                  <a:lnTo>
                    <a:pt x="1974" y="1272"/>
                  </a:lnTo>
                  <a:lnTo>
                    <a:pt x="1981" y="1285"/>
                  </a:lnTo>
                  <a:lnTo>
                    <a:pt x="1990" y="1299"/>
                  </a:lnTo>
                  <a:lnTo>
                    <a:pt x="1999" y="1314"/>
                  </a:lnTo>
                  <a:lnTo>
                    <a:pt x="2006" y="1326"/>
                  </a:lnTo>
                  <a:lnTo>
                    <a:pt x="2013" y="1336"/>
                  </a:lnTo>
                  <a:lnTo>
                    <a:pt x="2021" y="1342"/>
                  </a:lnTo>
                  <a:lnTo>
                    <a:pt x="2029" y="1346"/>
                  </a:lnTo>
                  <a:lnTo>
                    <a:pt x="2038" y="1348"/>
                  </a:lnTo>
                  <a:lnTo>
                    <a:pt x="2049" y="1349"/>
                  </a:lnTo>
                  <a:lnTo>
                    <a:pt x="2062" y="1348"/>
                  </a:lnTo>
                  <a:lnTo>
                    <a:pt x="2073" y="1343"/>
                  </a:lnTo>
                  <a:lnTo>
                    <a:pt x="2079" y="1335"/>
                  </a:lnTo>
                  <a:lnTo>
                    <a:pt x="2082" y="1321"/>
                  </a:lnTo>
                  <a:lnTo>
                    <a:pt x="2079" y="1305"/>
                  </a:lnTo>
                  <a:lnTo>
                    <a:pt x="2095" y="1303"/>
                  </a:lnTo>
                  <a:lnTo>
                    <a:pt x="2093" y="1286"/>
                  </a:lnTo>
                  <a:lnTo>
                    <a:pt x="2073" y="1289"/>
                  </a:lnTo>
                  <a:lnTo>
                    <a:pt x="2071" y="1283"/>
                  </a:lnTo>
                  <a:lnTo>
                    <a:pt x="2068" y="1278"/>
                  </a:lnTo>
                  <a:lnTo>
                    <a:pt x="2066" y="1272"/>
                  </a:lnTo>
                  <a:lnTo>
                    <a:pt x="2062" y="1267"/>
                  </a:lnTo>
                  <a:lnTo>
                    <a:pt x="2083" y="1256"/>
                  </a:lnTo>
                  <a:lnTo>
                    <a:pt x="2066" y="1232"/>
                  </a:lnTo>
                  <a:lnTo>
                    <a:pt x="2048" y="1248"/>
                  </a:lnTo>
                  <a:lnTo>
                    <a:pt x="2043" y="1242"/>
                  </a:lnTo>
                  <a:lnTo>
                    <a:pt x="2037" y="1236"/>
                  </a:lnTo>
                  <a:lnTo>
                    <a:pt x="2030" y="1231"/>
                  </a:lnTo>
                  <a:lnTo>
                    <a:pt x="2024" y="1227"/>
                  </a:lnTo>
                  <a:lnTo>
                    <a:pt x="2035" y="1217"/>
                  </a:lnTo>
                  <a:lnTo>
                    <a:pt x="2008" y="1201"/>
                  </a:lnTo>
                  <a:lnTo>
                    <a:pt x="2002" y="1215"/>
                  </a:lnTo>
                  <a:lnTo>
                    <a:pt x="1991" y="1211"/>
                  </a:lnTo>
                  <a:lnTo>
                    <a:pt x="1980" y="1207"/>
                  </a:lnTo>
                  <a:lnTo>
                    <a:pt x="1969" y="1206"/>
                  </a:lnTo>
                  <a:lnTo>
                    <a:pt x="1961" y="1205"/>
                  </a:lnTo>
                  <a:lnTo>
                    <a:pt x="1952" y="1204"/>
                  </a:lnTo>
                  <a:lnTo>
                    <a:pt x="1946" y="1204"/>
                  </a:lnTo>
                  <a:lnTo>
                    <a:pt x="1942" y="1204"/>
                  </a:lnTo>
                  <a:lnTo>
                    <a:pt x="1941" y="1204"/>
                  </a:lnTo>
                  <a:lnTo>
                    <a:pt x="1950" y="1185"/>
                  </a:lnTo>
                  <a:lnTo>
                    <a:pt x="1942" y="1180"/>
                  </a:lnTo>
                  <a:lnTo>
                    <a:pt x="1950" y="1169"/>
                  </a:lnTo>
                  <a:lnTo>
                    <a:pt x="1940" y="1153"/>
                  </a:lnTo>
                  <a:lnTo>
                    <a:pt x="1930" y="1172"/>
                  </a:lnTo>
                  <a:lnTo>
                    <a:pt x="1919" y="1164"/>
                  </a:lnTo>
                  <a:lnTo>
                    <a:pt x="1928" y="1150"/>
                  </a:lnTo>
                  <a:lnTo>
                    <a:pt x="1908" y="1139"/>
                  </a:lnTo>
                  <a:lnTo>
                    <a:pt x="1908" y="1157"/>
                  </a:lnTo>
                  <a:lnTo>
                    <a:pt x="1898" y="1151"/>
                  </a:lnTo>
                  <a:lnTo>
                    <a:pt x="1897" y="1152"/>
                  </a:lnTo>
                  <a:lnTo>
                    <a:pt x="1894" y="1155"/>
                  </a:lnTo>
                  <a:lnTo>
                    <a:pt x="1888" y="1161"/>
                  </a:lnTo>
                  <a:lnTo>
                    <a:pt x="1882" y="1168"/>
                  </a:lnTo>
                  <a:lnTo>
                    <a:pt x="1879" y="1176"/>
                  </a:lnTo>
                  <a:lnTo>
                    <a:pt x="1875" y="1184"/>
                  </a:lnTo>
                  <a:lnTo>
                    <a:pt x="1872" y="1194"/>
                  </a:lnTo>
                  <a:lnTo>
                    <a:pt x="1870" y="1204"/>
                  </a:lnTo>
                  <a:lnTo>
                    <a:pt x="1861" y="1212"/>
                  </a:lnTo>
                  <a:lnTo>
                    <a:pt x="1854" y="1220"/>
                  </a:lnTo>
                  <a:lnTo>
                    <a:pt x="1847" y="1227"/>
                  </a:lnTo>
                  <a:lnTo>
                    <a:pt x="1839" y="1234"/>
                  </a:lnTo>
                  <a:lnTo>
                    <a:pt x="1832" y="1239"/>
                  </a:lnTo>
                  <a:lnTo>
                    <a:pt x="1826" y="1244"/>
                  </a:lnTo>
                  <a:lnTo>
                    <a:pt x="1820" y="1248"/>
                  </a:lnTo>
                  <a:lnTo>
                    <a:pt x="1815" y="1250"/>
                  </a:lnTo>
                  <a:lnTo>
                    <a:pt x="1811" y="1250"/>
                  </a:lnTo>
                  <a:lnTo>
                    <a:pt x="1809" y="1250"/>
                  </a:lnTo>
                  <a:lnTo>
                    <a:pt x="1804" y="1249"/>
                  </a:lnTo>
                  <a:lnTo>
                    <a:pt x="1798" y="1247"/>
                  </a:lnTo>
                  <a:lnTo>
                    <a:pt x="1792" y="1244"/>
                  </a:lnTo>
                  <a:lnTo>
                    <a:pt x="1783" y="1240"/>
                  </a:lnTo>
                  <a:lnTo>
                    <a:pt x="1774" y="1237"/>
                  </a:lnTo>
                  <a:lnTo>
                    <a:pt x="1765" y="1232"/>
                  </a:lnTo>
                  <a:lnTo>
                    <a:pt x="1755" y="1227"/>
                  </a:lnTo>
                  <a:lnTo>
                    <a:pt x="1782" y="1188"/>
                  </a:lnTo>
                  <a:lnTo>
                    <a:pt x="1637" y="1071"/>
                  </a:lnTo>
                  <a:lnTo>
                    <a:pt x="1844" y="1090"/>
                  </a:lnTo>
                  <a:lnTo>
                    <a:pt x="1853" y="1016"/>
                  </a:lnTo>
                  <a:lnTo>
                    <a:pt x="1869" y="1015"/>
                  </a:lnTo>
                  <a:lnTo>
                    <a:pt x="1886" y="1014"/>
                  </a:lnTo>
                  <a:lnTo>
                    <a:pt x="1902" y="1011"/>
                  </a:lnTo>
                  <a:lnTo>
                    <a:pt x="1918" y="1009"/>
                  </a:lnTo>
                  <a:lnTo>
                    <a:pt x="1932" y="1008"/>
                  </a:lnTo>
                  <a:lnTo>
                    <a:pt x="1947" y="1005"/>
                  </a:lnTo>
                  <a:lnTo>
                    <a:pt x="1962" y="1002"/>
                  </a:lnTo>
                  <a:lnTo>
                    <a:pt x="1974" y="999"/>
                  </a:lnTo>
                  <a:lnTo>
                    <a:pt x="2001" y="986"/>
                  </a:lnTo>
                  <a:lnTo>
                    <a:pt x="2023" y="961"/>
                  </a:lnTo>
                  <a:lnTo>
                    <a:pt x="2039" y="931"/>
                  </a:lnTo>
                  <a:lnTo>
                    <a:pt x="2053" y="896"/>
                  </a:lnTo>
                  <a:lnTo>
                    <a:pt x="2061" y="862"/>
                  </a:lnTo>
                  <a:lnTo>
                    <a:pt x="2066" y="831"/>
                  </a:lnTo>
                  <a:lnTo>
                    <a:pt x="2070" y="808"/>
                  </a:lnTo>
                  <a:lnTo>
                    <a:pt x="2071" y="795"/>
                  </a:lnTo>
                  <a:lnTo>
                    <a:pt x="2072" y="786"/>
                  </a:lnTo>
                  <a:lnTo>
                    <a:pt x="2076" y="781"/>
                  </a:lnTo>
                  <a:lnTo>
                    <a:pt x="2081" y="776"/>
                  </a:lnTo>
                  <a:lnTo>
                    <a:pt x="2086" y="771"/>
                  </a:lnTo>
                  <a:lnTo>
                    <a:pt x="2089" y="770"/>
                  </a:lnTo>
                  <a:lnTo>
                    <a:pt x="2090" y="770"/>
                  </a:lnTo>
                  <a:lnTo>
                    <a:pt x="2094" y="771"/>
                  </a:lnTo>
                  <a:lnTo>
                    <a:pt x="2098" y="772"/>
                  </a:lnTo>
                  <a:lnTo>
                    <a:pt x="2104" y="775"/>
                  </a:lnTo>
                  <a:lnTo>
                    <a:pt x="2111" y="779"/>
                  </a:lnTo>
                  <a:lnTo>
                    <a:pt x="2121" y="784"/>
                  </a:lnTo>
                  <a:lnTo>
                    <a:pt x="2133" y="791"/>
                  </a:lnTo>
                  <a:lnTo>
                    <a:pt x="2148" y="801"/>
                  </a:lnTo>
                  <a:lnTo>
                    <a:pt x="2163" y="810"/>
                  </a:lnTo>
                  <a:lnTo>
                    <a:pt x="2176" y="817"/>
                  </a:lnTo>
                  <a:lnTo>
                    <a:pt x="2186" y="821"/>
                  </a:lnTo>
                  <a:lnTo>
                    <a:pt x="2196" y="823"/>
                  </a:lnTo>
                  <a:lnTo>
                    <a:pt x="2206" y="823"/>
                  </a:lnTo>
                  <a:lnTo>
                    <a:pt x="2214" y="820"/>
                  </a:lnTo>
                  <a:lnTo>
                    <a:pt x="2224" y="817"/>
                  </a:lnTo>
                  <a:lnTo>
                    <a:pt x="2235" y="809"/>
                  </a:lnTo>
                  <a:lnTo>
                    <a:pt x="2244" y="799"/>
                  </a:lnTo>
                  <a:lnTo>
                    <a:pt x="2245" y="788"/>
                  </a:lnTo>
                  <a:lnTo>
                    <a:pt x="2240" y="776"/>
                  </a:lnTo>
                  <a:lnTo>
                    <a:pt x="2230" y="764"/>
                  </a:lnTo>
                  <a:lnTo>
                    <a:pt x="2242" y="754"/>
                  </a:lnTo>
                  <a:lnTo>
                    <a:pt x="2233" y="739"/>
                  </a:lnTo>
                  <a:lnTo>
                    <a:pt x="2217" y="752"/>
                  </a:lnTo>
                  <a:lnTo>
                    <a:pt x="2212" y="748"/>
                  </a:lnTo>
                  <a:lnTo>
                    <a:pt x="2207" y="744"/>
                  </a:lnTo>
                  <a:lnTo>
                    <a:pt x="2202" y="741"/>
                  </a:lnTo>
                  <a:lnTo>
                    <a:pt x="2197" y="737"/>
                  </a:lnTo>
                  <a:lnTo>
                    <a:pt x="2211" y="719"/>
                  </a:lnTo>
                  <a:lnTo>
                    <a:pt x="2182" y="705"/>
                  </a:lnTo>
                  <a:lnTo>
                    <a:pt x="2175" y="727"/>
                  </a:lnTo>
                  <a:lnTo>
                    <a:pt x="2168" y="725"/>
                  </a:lnTo>
                  <a:lnTo>
                    <a:pt x="2160" y="722"/>
                  </a:lnTo>
                  <a:lnTo>
                    <a:pt x="2152" y="721"/>
                  </a:lnTo>
                  <a:lnTo>
                    <a:pt x="2144" y="720"/>
                  </a:lnTo>
                  <a:lnTo>
                    <a:pt x="2149" y="706"/>
                  </a:lnTo>
                  <a:lnTo>
                    <a:pt x="2117" y="705"/>
                  </a:lnTo>
                  <a:lnTo>
                    <a:pt x="2120" y="720"/>
                  </a:lnTo>
                  <a:lnTo>
                    <a:pt x="2108" y="722"/>
                  </a:lnTo>
                  <a:lnTo>
                    <a:pt x="2097" y="725"/>
                  </a:lnTo>
                  <a:lnTo>
                    <a:pt x="2086" y="727"/>
                  </a:lnTo>
                  <a:lnTo>
                    <a:pt x="2077" y="731"/>
                  </a:lnTo>
                  <a:lnTo>
                    <a:pt x="2070" y="735"/>
                  </a:lnTo>
                  <a:lnTo>
                    <a:pt x="2065" y="737"/>
                  </a:lnTo>
                  <a:lnTo>
                    <a:pt x="2061" y="738"/>
                  </a:lnTo>
                  <a:lnTo>
                    <a:pt x="2060" y="739"/>
                  </a:lnTo>
                  <a:lnTo>
                    <a:pt x="2059" y="720"/>
                  </a:lnTo>
                  <a:lnTo>
                    <a:pt x="2050" y="719"/>
                  </a:lnTo>
                  <a:lnTo>
                    <a:pt x="2051" y="705"/>
                  </a:lnTo>
                  <a:lnTo>
                    <a:pt x="2035" y="695"/>
                  </a:lnTo>
                  <a:lnTo>
                    <a:pt x="2035" y="717"/>
                  </a:lnTo>
                  <a:lnTo>
                    <a:pt x="2022" y="715"/>
                  </a:lnTo>
                  <a:lnTo>
                    <a:pt x="2022" y="699"/>
                  </a:lnTo>
                  <a:lnTo>
                    <a:pt x="2000" y="699"/>
                  </a:lnTo>
                  <a:lnTo>
                    <a:pt x="2008" y="714"/>
                  </a:lnTo>
                  <a:lnTo>
                    <a:pt x="1997" y="712"/>
                  </a:lnTo>
                  <a:lnTo>
                    <a:pt x="1997" y="714"/>
                  </a:lnTo>
                  <a:lnTo>
                    <a:pt x="1995" y="719"/>
                  </a:lnTo>
                  <a:lnTo>
                    <a:pt x="1994" y="726"/>
                  </a:lnTo>
                  <a:lnTo>
                    <a:pt x="1991" y="737"/>
                  </a:lnTo>
                  <a:lnTo>
                    <a:pt x="1991" y="744"/>
                  </a:lnTo>
                  <a:lnTo>
                    <a:pt x="1992" y="753"/>
                  </a:lnTo>
                  <a:lnTo>
                    <a:pt x="1995" y="764"/>
                  </a:lnTo>
                  <a:lnTo>
                    <a:pt x="1997" y="774"/>
                  </a:lnTo>
                  <a:lnTo>
                    <a:pt x="1995" y="785"/>
                  </a:lnTo>
                  <a:lnTo>
                    <a:pt x="1989" y="804"/>
                  </a:lnTo>
                  <a:lnTo>
                    <a:pt x="1981" y="823"/>
                  </a:lnTo>
                  <a:lnTo>
                    <a:pt x="1974" y="835"/>
                  </a:lnTo>
                  <a:lnTo>
                    <a:pt x="1968" y="842"/>
                  </a:lnTo>
                  <a:lnTo>
                    <a:pt x="1963" y="844"/>
                  </a:lnTo>
                  <a:lnTo>
                    <a:pt x="1956" y="845"/>
                  </a:lnTo>
                  <a:lnTo>
                    <a:pt x="1946" y="846"/>
                  </a:lnTo>
                  <a:lnTo>
                    <a:pt x="1934" y="847"/>
                  </a:lnTo>
                  <a:lnTo>
                    <a:pt x="1920" y="847"/>
                  </a:lnTo>
                  <a:lnTo>
                    <a:pt x="1904" y="848"/>
                  </a:lnTo>
                  <a:lnTo>
                    <a:pt x="1887" y="850"/>
                  </a:lnTo>
                  <a:lnTo>
                    <a:pt x="1870" y="850"/>
                  </a:lnTo>
                  <a:lnTo>
                    <a:pt x="1875" y="802"/>
                  </a:lnTo>
                  <a:lnTo>
                    <a:pt x="1687" y="770"/>
                  </a:lnTo>
                  <a:lnTo>
                    <a:pt x="1689" y="768"/>
                  </a:lnTo>
                  <a:lnTo>
                    <a:pt x="1480" y="545"/>
                  </a:lnTo>
                  <a:lnTo>
                    <a:pt x="1376" y="257"/>
                  </a:lnTo>
                  <a:lnTo>
                    <a:pt x="1283" y="276"/>
                  </a:lnTo>
                  <a:lnTo>
                    <a:pt x="1143" y="3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0" name="Freeform 62"/>
            <p:cNvSpPr>
              <a:spLocks/>
            </p:cNvSpPr>
            <p:nvPr/>
          </p:nvSpPr>
          <p:spPr bwMode="auto">
            <a:xfrm>
              <a:off x="1200" y="767"/>
              <a:ext cx="746" cy="736"/>
            </a:xfrm>
            <a:custGeom>
              <a:avLst/>
              <a:gdLst>
                <a:gd name="T0" fmla="*/ 289 w 746"/>
                <a:gd name="T1" fmla="*/ 530 h 736"/>
                <a:gd name="T2" fmla="*/ 278 w 746"/>
                <a:gd name="T3" fmla="*/ 537 h 736"/>
                <a:gd name="T4" fmla="*/ 268 w 746"/>
                <a:gd name="T5" fmla="*/ 545 h 736"/>
                <a:gd name="T6" fmla="*/ 256 w 746"/>
                <a:gd name="T7" fmla="*/ 552 h 736"/>
                <a:gd name="T8" fmla="*/ 241 w 746"/>
                <a:gd name="T9" fmla="*/ 561 h 736"/>
                <a:gd name="T10" fmla="*/ 226 w 746"/>
                <a:gd name="T11" fmla="*/ 569 h 736"/>
                <a:gd name="T12" fmla="*/ 209 w 746"/>
                <a:gd name="T13" fmla="*/ 579 h 736"/>
                <a:gd name="T14" fmla="*/ 191 w 746"/>
                <a:gd name="T15" fmla="*/ 589 h 736"/>
                <a:gd name="T16" fmla="*/ 173 w 746"/>
                <a:gd name="T17" fmla="*/ 599 h 736"/>
                <a:gd name="T18" fmla="*/ 154 w 746"/>
                <a:gd name="T19" fmla="*/ 607 h 736"/>
                <a:gd name="T20" fmla="*/ 135 w 746"/>
                <a:gd name="T21" fmla="*/ 616 h 736"/>
                <a:gd name="T22" fmla="*/ 115 w 746"/>
                <a:gd name="T23" fmla="*/ 624 h 736"/>
                <a:gd name="T24" fmla="*/ 97 w 746"/>
                <a:gd name="T25" fmla="*/ 631 h 736"/>
                <a:gd name="T26" fmla="*/ 78 w 746"/>
                <a:gd name="T27" fmla="*/ 637 h 736"/>
                <a:gd name="T28" fmla="*/ 60 w 746"/>
                <a:gd name="T29" fmla="*/ 642 h 736"/>
                <a:gd name="T30" fmla="*/ 43 w 746"/>
                <a:gd name="T31" fmla="*/ 644 h 736"/>
                <a:gd name="T32" fmla="*/ 28 w 746"/>
                <a:gd name="T33" fmla="*/ 645 h 736"/>
                <a:gd name="T34" fmla="*/ 13 w 746"/>
                <a:gd name="T35" fmla="*/ 644 h 736"/>
                <a:gd name="T36" fmla="*/ 10 w 746"/>
                <a:gd name="T37" fmla="*/ 642 h 736"/>
                <a:gd name="T38" fmla="*/ 6 w 746"/>
                <a:gd name="T39" fmla="*/ 637 h 736"/>
                <a:gd name="T40" fmla="*/ 3 w 746"/>
                <a:gd name="T41" fmla="*/ 628 h 736"/>
                <a:gd name="T42" fmla="*/ 1 w 746"/>
                <a:gd name="T43" fmla="*/ 617 h 736"/>
                <a:gd name="T44" fmla="*/ 0 w 746"/>
                <a:gd name="T45" fmla="*/ 590 h 736"/>
                <a:gd name="T46" fmla="*/ 1 w 746"/>
                <a:gd name="T47" fmla="*/ 558 h 736"/>
                <a:gd name="T48" fmla="*/ 7 w 746"/>
                <a:gd name="T49" fmla="*/ 520 h 736"/>
                <a:gd name="T50" fmla="*/ 15 w 746"/>
                <a:gd name="T51" fmla="*/ 479 h 736"/>
                <a:gd name="T52" fmla="*/ 26 w 746"/>
                <a:gd name="T53" fmla="*/ 435 h 736"/>
                <a:gd name="T54" fmla="*/ 39 w 746"/>
                <a:gd name="T55" fmla="*/ 387 h 736"/>
                <a:gd name="T56" fmla="*/ 55 w 746"/>
                <a:gd name="T57" fmla="*/ 339 h 736"/>
                <a:gd name="T58" fmla="*/ 73 w 746"/>
                <a:gd name="T59" fmla="*/ 291 h 736"/>
                <a:gd name="T60" fmla="*/ 93 w 746"/>
                <a:gd name="T61" fmla="*/ 243 h 736"/>
                <a:gd name="T62" fmla="*/ 115 w 746"/>
                <a:gd name="T63" fmla="*/ 197 h 736"/>
                <a:gd name="T64" fmla="*/ 137 w 746"/>
                <a:gd name="T65" fmla="*/ 154 h 736"/>
                <a:gd name="T66" fmla="*/ 162 w 746"/>
                <a:gd name="T67" fmla="*/ 114 h 736"/>
                <a:gd name="T68" fmla="*/ 187 w 746"/>
                <a:gd name="T69" fmla="*/ 78 h 736"/>
                <a:gd name="T70" fmla="*/ 214 w 746"/>
                <a:gd name="T71" fmla="*/ 48 h 736"/>
                <a:gd name="T72" fmla="*/ 241 w 746"/>
                <a:gd name="T73" fmla="*/ 24 h 736"/>
                <a:gd name="T74" fmla="*/ 268 w 746"/>
                <a:gd name="T75" fmla="*/ 7 h 736"/>
                <a:gd name="T76" fmla="*/ 284 w 746"/>
                <a:gd name="T77" fmla="*/ 2 h 736"/>
                <a:gd name="T78" fmla="*/ 301 w 746"/>
                <a:gd name="T79" fmla="*/ 0 h 736"/>
                <a:gd name="T80" fmla="*/ 321 w 746"/>
                <a:gd name="T81" fmla="*/ 1 h 736"/>
                <a:gd name="T82" fmla="*/ 342 w 746"/>
                <a:gd name="T83" fmla="*/ 6 h 736"/>
                <a:gd name="T84" fmla="*/ 364 w 746"/>
                <a:gd name="T85" fmla="*/ 13 h 736"/>
                <a:gd name="T86" fmla="*/ 387 w 746"/>
                <a:gd name="T87" fmla="*/ 24 h 736"/>
                <a:gd name="T88" fmla="*/ 412 w 746"/>
                <a:gd name="T89" fmla="*/ 38 h 736"/>
                <a:gd name="T90" fmla="*/ 438 w 746"/>
                <a:gd name="T91" fmla="*/ 55 h 736"/>
                <a:gd name="T92" fmla="*/ 465 w 746"/>
                <a:gd name="T93" fmla="*/ 76 h 736"/>
                <a:gd name="T94" fmla="*/ 494 w 746"/>
                <a:gd name="T95" fmla="*/ 98 h 736"/>
                <a:gd name="T96" fmla="*/ 523 w 746"/>
                <a:gd name="T97" fmla="*/ 123 h 736"/>
                <a:gd name="T98" fmla="*/ 554 w 746"/>
                <a:gd name="T99" fmla="*/ 153 h 736"/>
                <a:gd name="T100" fmla="*/ 586 w 746"/>
                <a:gd name="T101" fmla="*/ 185 h 736"/>
                <a:gd name="T102" fmla="*/ 617 w 746"/>
                <a:gd name="T103" fmla="*/ 219 h 736"/>
                <a:gd name="T104" fmla="*/ 650 w 746"/>
                <a:gd name="T105" fmla="*/ 256 h 736"/>
                <a:gd name="T106" fmla="*/ 685 w 746"/>
                <a:gd name="T107" fmla="*/ 296 h 736"/>
                <a:gd name="T108" fmla="*/ 681 w 746"/>
                <a:gd name="T109" fmla="*/ 297 h 736"/>
                <a:gd name="T110" fmla="*/ 746 w 746"/>
                <a:gd name="T111" fmla="*/ 508 h 736"/>
                <a:gd name="T112" fmla="*/ 745 w 746"/>
                <a:gd name="T113" fmla="*/ 508 h 736"/>
                <a:gd name="T114" fmla="*/ 622 w 746"/>
                <a:gd name="T115" fmla="*/ 724 h 736"/>
                <a:gd name="T116" fmla="*/ 619 w 746"/>
                <a:gd name="T117" fmla="*/ 730 h 736"/>
                <a:gd name="T118" fmla="*/ 608 w 746"/>
                <a:gd name="T119" fmla="*/ 727 h 736"/>
                <a:gd name="T120" fmla="*/ 472 w 746"/>
                <a:gd name="T121" fmla="*/ 736 h 736"/>
                <a:gd name="T122" fmla="*/ 289 w 746"/>
                <a:gd name="T123" fmla="*/ 53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6" h="736">
                  <a:moveTo>
                    <a:pt x="289" y="530"/>
                  </a:moveTo>
                  <a:lnTo>
                    <a:pt x="278" y="537"/>
                  </a:lnTo>
                  <a:lnTo>
                    <a:pt x="268" y="545"/>
                  </a:lnTo>
                  <a:lnTo>
                    <a:pt x="256" y="552"/>
                  </a:lnTo>
                  <a:lnTo>
                    <a:pt x="241" y="561"/>
                  </a:lnTo>
                  <a:lnTo>
                    <a:pt x="226" y="569"/>
                  </a:lnTo>
                  <a:lnTo>
                    <a:pt x="209" y="579"/>
                  </a:lnTo>
                  <a:lnTo>
                    <a:pt x="191" y="589"/>
                  </a:lnTo>
                  <a:lnTo>
                    <a:pt x="173" y="599"/>
                  </a:lnTo>
                  <a:lnTo>
                    <a:pt x="154" y="607"/>
                  </a:lnTo>
                  <a:lnTo>
                    <a:pt x="135" y="616"/>
                  </a:lnTo>
                  <a:lnTo>
                    <a:pt x="115" y="624"/>
                  </a:lnTo>
                  <a:lnTo>
                    <a:pt x="97" y="631"/>
                  </a:lnTo>
                  <a:lnTo>
                    <a:pt x="78" y="637"/>
                  </a:lnTo>
                  <a:lnTo>
                    <a:pt x="60" y="642"/>
                  </a:lnTo>
                  <a:lnTo>
                    <a:pt x="43" y="644"/>
                  </a:lnTo>
                  <a:lnTo>
                    <a:pt x="28" y="645"/>
                  </a:lnTo>
                  <a:lnTo>
                    <a:pt x="13" y="644"/>
                  </a:lnTo>
                  <a:lnTo>
                    <a:pt x="10" y="642"/>
                  </a:lnTo>
                  <a:lnTo>
                    <a:pt x="6" y="637"/>
                  </a:lnTo>
                  <a:lnTo>
                    <a:pt x="3" y="628"/>
                  </a:lnTo>
                  <a:lnTo>
                    <a:pt x="1" y="617"/>
                  </a:lnTo>
                  <a:lnTo>
                    <a:pt x="0" y="590"/>
                  </a:lnTo>
                  <a:lnTo>
                    <a:pt x="1" y="558"/>
                  </a:lnTo>
                  <a:lnTo>
                    <a:pt x="7" y="520"/>
                  </a:lnTo>
                  <a:lnTo>
                    <a:pt x="15" y="479"/>
                  </a:lnTo>
                  <a:lnTo>
                    <a:pt x="26" y="435"/>
                  </a:lnTo>
                  <a:lnTo>
                    <a:pt x="39" y="387"/>
                  </a:lnTo>
                  <a:lnTo>
                    <a:pt x="55" y="339"/>
                  </a:lnTo>
                  <a:lnTo>
                    <a:pt x="73" y="291"/>
                  </a:lnTo>
                  <a:lnTo>
                    <a:pt x="93" y="243"/>
                  </a:lnTo>
                  <a:lnTo>
                    <a:pt x="115" y="197"/>
                  </a:lnTo>
                  <a:lnTo>
                    <a:pt x="137" y="154"/>
                  </a:lnTo>
                  <a:lnTo>
                    <a:pt x="162" y="114"/>
                  </a:lnTo>
                  <a:lnTo>
                    <a:pt x="187" y="78"/>
                  </a:lnTo>
                  <a:lnTo>
                    <a:pt x="214" y="48"/>
                  </a:lnTo>
                  <a:lnTo>
                    <a:pt x="241" y="24"/>
                  </a:lnTo>
                  <a:lnTo>
                    <a:pt x="268" y="7"/>
                  </a:lnTo>
                  <a:lnTo>
                    <a:pt x="284" y="2"/>
                  </a:lnTo>
                  <a:lnTo>
                    <a:pt x="301" y="0"/>
                  </a:lnTo>
                  <a:lnTo>
                    <a:pt x="321" y="1"/>
                  </a:lnTo>
                  <a:lnTo>
                    <a:pt x="342" y="6"/>
                  </a:lnTo>
                  <a:lnTo>
                    <a:pt x="364" y="13"/>
                  </a:lnTo>
                  <a:lnTo>
                    <a:pt x="387" y="24"/>
                  </a:lnTo>
                  <a:lnTo>
                    <a:pt x="412" y="38"/>
                  </a:lnTo>
                  <a:lnTo>
                    <a:pt x="438" y="55"/>
                  </a:lnTo>
                  <a:lnTo>
                    <a:pt x="465" y="76"/>
                  </a:lnTo>
                  <a:lnTo>
                    <a:pt x="494" y="98"/>
                  </a:lnTo>
                  <a:lnTo>
                    <a:pt x="523" y="123"/>
                  </a:lnTo>
                  <a:lnTo>
                    <a:pt x="554" y="153"/>
                  </a:lnTo>
                  <a:lnTo>
                    <a:pt x="586" y="185"/>
                  </a:lnTo>
                  <a:lnTo>
                    <a:pt x="617" y="219"/>
                  </a:lnTo>
                  <a:lnTo>
                    <a:pt x="650" y="256"/>
                  </a:lnTo>
                  <a:lnTo>
                    <a:pt x="685" y="296"/>
                  </a:lnTo>
                  <a:lnTo>
                    <a:pt x="681" y="297"/>
                  </a:lnTo>
                  <a:lnTo>
                    <a:pt x="746" y="508"/>
                  </a:lnTo>
                  <a:lnTo>
                    <a:pt x="745" y="508"/>
                  </a:lnTo>
                  <a:lnTo>
                    <a:pt x="622" y="724"/>
                  </a:lnTo>
                  <a:lnTo>
                    <a:pt x="619" y="730"/>
                  </a:lnTo>
                  <a:lnTo>
                    <a:pt x="608" y="727"/>
                  </a:lnTo>
                  <a:lnTo>
                    <a:pt x="472" y="736"/>
                  </a:lnTo>
                  <a:lnTo>
                    <a:pt x="289" y="5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1" name="Freeform 63"/>
            <p:cNvSpPr>
              <a:spLocks/>
            </p:cNvSpPr>
            <p:nvPr/>
          </p:nvSpPr>
          <p:spPr bwMode="auto">
            <a:xfrm>
              <a:off x="1850" y="1312"/>
              <a:ext cx="128" cy="207"/>
            </a:xfrm>
            <a:custGeom>
              <a:avLst/>
              <a:gdLst>
                <a:gd name="T0" fmla="*/ 67 w 128"/>
                <a:gd name="T1" fmla="*/ 207 h 207"/>
                <a:gd name="T2" fmla="*/ 0 w 128"/>
                <a:gd name="T3" fmla="*/ 187 h 207"/>
                <a:gd name="T4" fmla="*/ 107 w 128"/>
                <a:gd name="T5" fmla="*/ 0 h 207"/>
                <a:gd name="T6" fmla="*/ 128 w 128"/>
                <a:gd name="T7" fmla="*/ 70 h 207"/>
                <a:gd name="T8" fmla="*/ 67 w 12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07">
                  <a:moveTo>
                    <a:pt x="67" y="207"/>
                  </a:moveTo>
                  <a:lnTo>
                    <a:pt x="0" y="187"/>
                  </a:lnTo>
                  <a:lnTo>
                    <a:pt x="107" y="0"/>
                  </a:lnTo>
                  <a:lnTo>
                    <a:pt x="128" y="70"/>
                  </a:lnTo>
                  <a:lnTo>
                    <a:pt x="67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2" name="Freeform 64"/>
            <p:cNvSpPr>
              <a:spLocks/>
            </p:cNvSpPr>
            <p:nvPr/>
          </p:nvSpPr>
          <p:spPr bwMode="auto">
            <a:xfrm>
              <a:off x="1684" y="1523"/>
              <a:ext cx="155" cy="46"/>
            </a:xfrm>
            <a:custGeom>
              <a:avLst/>
              <a:gdLst>
                <a:gd name="T0" fmla="*/ 7 w 155"/>
                <a:gd name="T1" fmla="*/ 34 h 46"/>
                <a:gd name="T2" fmla="*/ 0 w 155"/>
                <a:gd name="T3" fmla="*/ 8 h 46"/>
                <a:gd name="T4" fmla="*/ 136 w 155"/>
                <a:gd name="T5" fmla="*/ 0 h 46"/>
                <a:gd name="T6" fmla="*/ 155 w 155"/>
                <a:gd name="T7" fmla="*/ 46 h 46"/>
                <a:gd name="T8" fmla="*/ 7 w 155"/>
                <a:gd name="T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46">
                  <a:moveTo>
                    <a:pt x="7" y="34"/>
                  </a:moveTo>
                  <a:lnTo>
                    <a:pt x="0" y="8"/>
                  </a:lnTo>
                  <a:lnTo>
                    <a:pt x="136" y="0"/>
                  </a:lnTo>
                  <a:lnTo>
                    <a:pt x="155" y="46"/>
                  </a:lnTo>
                  <a:lnTo>
                    <a:pt x="7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3" name="Freeform 65"/>
            <p:cNvSpPr>
              <a:spLocks/>
            </p:cNvSpPr>
            <p:nvPr/>
          </p:nvSpPr>
          <p:spPr bwMode="auto">
            <a:xfrm>
              <a:off x="2513" y="1979"/>
              <a:ext cx="216" cy="123"/>
            </a:xfrm>
            <a:custGeom>
              <a:avLst/>
              <a:gdLst>
                <a:gd name="T0" fmla="*/ 134 w 216"/>
                <a:gd name="T1" fmla="*/ 40 h 123"/>
                <a:gd name="T2" fmla="*/ 142 w 216"/>
                <a:gd name="T3" fmla="*/ 38 h 123"/>
                <a:gd name="T4" fmla="*/ 151 w 216"/>
                <a:gd name="T5" fmla="*/ 36 h 123"/>
                <a:gd name="T6" fmla="*/ 160 w 216"/>
                <a:gd name="T7" fmla="*/ 32 h 123"/>
                <a:gd name="T8" fmla="*/ 168 w 216"/>
                <a:gd name="T9" fmla="*/ 26 h 123"/>
                <a:gd name="T10" fmla="*/ 177 w 216"/>
                <a:gd name="T11" fmla="*/ 20 h 123"/>
                <a:gd name="T12" fmla="*/ 185 w 216"/>
                <a:gd name="T13" fmla="*/ 14 h 123"/>
                <a:gd name="T14" fmla="*/ 193 w 216"/>
                <a:gd name="T15" fmla="*/ 7 h 123"/>
                <a:gd name="T16" fmla="*/ 199 w 216"/>
                <a:gd name="T17" fmla="*/ 0 h 123"/>
                <a:gd name="T18" fmla="*/ 216 w 216"/>
                <a:gd name="T19" fmla="*/ 13 h 123"/>
                <a:gd name="T20" fmla="*/ 203 w 216"/>
                <a:gd name="T21" fmla="*/ 30 h 123"/>
                <a:gd name="T22" fmla="*/ 188 w 216"/>
                <a:gd name="T23" fmla="*/ 49 h 123"/>
                <a:gd name="T24" fmla="*/ 169 w 216"/>
                <a:gd name="T25" fmla="*/ 69 h 123"/>
                <a:gd name="T26" fmla="*/ 150 w 216"/>
                <a:gd name="T27" fmla="*/ 89 h 123"/>
                <a:gd name="T28" fmla="*/ 130 w 216"/>
                <a:gd name="T29" fmla="*/ 105 h 123"/>
                <a:gd name="T30" fmla="*/ 109 w 216"/>
                <a:gd name="T31" fmla="*/ 117 h 123"/>
                <a:gd name="T32" fmla="*/ 90 w 216"/>
                <a:gd name="T33" fmla="*/ 123 h 123"/>
                <a:gd name="T34" fmla="*/ 71 w 216"/>
                <a:gd name="T35" fmla="*/ 123 h 123"/>
                <a:gd name="T36" fmla="*/ 64 w 216"/>
                <a:gd name="T37" fmla="*/ 120 h 123"/>
                <a:gd name="T38" fmla="*/ 55 w 216"/>
                <a:gd name="T39" fmla="*/ 118 h 123"/>
                <a:gd name="T40" fmla="*/ 47 w 216"/>
                <a:gd name="T41" fmla="*/ 116 h 123"/>
                <a:gd name="T42" fmla="*/ 38 w 216"/>
                <a:gd name="T43" fmla="*/ 113 h 123"/>
                <a:gd name="T44" fmla="*/ 29 w 216"/>
                <a:gd name="T45" fmla="*/ 109 h 123"/>
                <a:gd name="T46" fmla="*/ 20 w 216"/>
                <a:gd name="T47" fmla="*/ 106 h 123"/>
                <a:gd name="T48" fmla="*/ 10 w 216"/>
                <a:gd name="T49" fmla="*/ 102 h 123"/>
                <a:gd name="T50" fmla="*/ 0 w 216"/>
                <a:gd name="T51" fmla="*/ 98 h 123"/>
                <a:gd name="T52" fmla="*/ 62 w 216"/>
                <a:gd name="T53" fmla="*/ 11 h 123"/>
                <a:gd name="T54" fmla="*/ 74 w 216"/>
                <a:gd name="T55" fmla="*/ 16 h 123"/>
                <a:gd name="T56" fmla="*/ 85 w 216"/>
                <a:gd name="T57" fmla="*/ 22 h 123"/>
                <a:gd name="T58" fmla="*/ 96 w 216"/>
                <a:gd name="T59" fmla="*/ 27 h 123"/>
                <a:gd name="T60" fmla="*/ 106 w 216"/>
                <a:gd name="T61" fmla="*/ 31 h 123"/>
                <a:gd name="T62" fmla="*/ 114 w 216"/>
                <a:gd name="T63" fmla="*/ 35 h 123"/>
                <a:gd name="T64" fmla="*/ 123 w 216"/>
                <a:gd name="T65" fmla="*/ 37 h 123"/>
                <a:gd name="T66" fmla="*/ 129 w 216"/>
                <a:gd name="T67" fmla="*/ 40 h 123"/>
                <a:gd name="T68" fmla="*/ 134 w 216"/>
                <a:gd name="T6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123">
                  <a:moveTo>
                    <a:pt x="134" y="40"/>
                  </a:moveTo>
                  <a:lnTo>
                    <a:pt x="142" y="38"/>
                  </a:lnTo>
                  <a:lnTo>
                    <a:pt x="151" y="36"/>
                  </a:lnTo>
                  <a:lnTo>
                    <a:pt x="160" y="32"/>
                  </a:lnTo>
                  <a:lnTo>
                    <a:pt x="168" y="26"/>
                  </a:lnTo>
                  <a:lnTo>
                    <a:pt x="177" y="20"/>
                  </a:lnTo>
                  <a:lnTo>
                    <a:pt x="185" y="14"/>
                  </a:lnTo>
                  <a:lnTo>
                    <a:pt x="193" y="7"/>
                  </a:lnTo>
                  <a:lnTo>
                    <a:pt x="199" y="0"/>
                  </a:lnTo>
                  <a:lnTo>
                    <a:pt x="216" y="13"/>
                  </a:lnTo>
                  <a:lnTo>
                    <a:pt x="203" y="30"/>
                  </a:lnTo>
                  <a:lnTo>
                    <a:pt x="188" y="49"/>
                  </a:lnTo>
                  <a:lnTo>
                    <a:pt x="169" y="69"/>
                  </a:lnTo>
                  <a:lnTo>
                    <a:pt x="150" y="89"/>
                  </a:lnTo>
                  <a:lnTo>
                    <a:pt x="130" y="105"/>
                  </a:lnTo>
                  <a:lnTo>
                    <a:pt x="109" y="117"/>
                  </a:lnTo>
                  <a:lnTo>
                    <a:pt x="90" y="123"/>
                  </a:lnTo>
                  <a:lnTo>
                    <a:pt x="71" y="123"/>
                  </a:lnTo>
                  <a:lnTo>
                    <a:pt x="64" y="120"/>
                  </a:lnTo>
                  <a:lnTo>
                    <a:pt x="55" y="118"/>
                  </a:lnTo>
                  <a:lnTo>
                    <a:pt x="47" y="116"/>
                  </a:lnTo>
                  <a:lnTo>
                    <a:pt x="38" y="113"/>
                  </a:lnTo>
                  <a:lnTo>
                    <a:pt x="29" y="109"/>
                  </a:lnTo>
                  <a:lnTo>
                    <a:pt x="20" y="106"/>
                  </a:lnTo>
                  <a:lnTo>
                    <a:pt x="10" y="102"/>
                  </a:lnTo>
                  <a:lnTo>
                    <a:pt x="0" y="98"/>
                  </a:lnTo>
                  <a:lnTo>
                    <a:pt x="62" y="11"/>
                  </a:lnTo>
                  <a:lnTo>
                    <a:pt x="74" y="16"/>
                  </a:lnTo>
                  <a:lnTo>
                    <a:pt x="85" y="22"/>
                  </a:lnTo>
                  <a:lnTo>
                    <a:pt x="96" y="27"/>
                  </a:lnTo>
                  <a:lnTo>
                    <a:pt x="106" y="31"/>
                  </a:lnTo>
                  <a:lnTo>
                    <a:pt x="114" y="35"/>
                  </a:lnTo>
                  <a:lnTo>
                    <a:pt x="123" y="37"/>
                  </a:lnTo>
                  <a:lnTo>
                    <a:pt x="129" y="40"/>
                  </a:lnTo>
                  <a:lnTo>
                    <a:pt x="1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4" name="Freeform 66"/>
            <p:cNvSpPr>
              <a:spLocks/>
            </p:cNvSpPr>
            <p:nvPr/>
          </p:nvSpPr>
          <p:spPr bwMode="auto">
            <a:xfrm>
              <a:off x="2692" y="1542"/>
              <a:ext cx="185" cy="184"/>
            </a:xfrm>
            <a:custGeom>
              <a:avLst/>
              <a:gdLst>
                <a:gd name="T0" fmla="*/ 112 w 185"/>
                <a:gd name="T1" fmla="*/ 169 h 184"/>
                <a:gd name="T2" fmla="*/ 101 w 185"/>
                <a:gd name="T3" fmla="*/ 172 h 184"/>
                <a:gd name="T4" fmla="*/ 87 w 185"/>
                <a:gd name="T5" fmla="*/ 174 h 184"/>
                <a:gd name="T6" fmla="*/ 74 w 185"/>
                <a:gd name="T7" fmla="*/ 177 h 184"/>
                <a:gd name="T8" fmla="*/ 60 w 185"/>
                <a:gd name="T9" fmla="*/ 178 h 184"/>
                <a:gd name="T10" fmla="*/ 46 w 185"/>
                <a:gd name="T11" fmla="*/ 179 h 184"/>
                <a:gd name="T12" fmla="*/ 31 w 185"/>
                <a:gd name="T13" fmla="*/ 181 h 184"/>
                <a:gd name="T14" fmla="*/ 15 w 185"/>
                <a:gd name="T15" fmla="*/ 183 h 184"/>
                <a:gd name="T16" fmla="*/ 0 w 185"/>
                <a:gd name="T17" fmla="*/ 184 h 184"/>
                <a:gd name="T18" fmla="*/ 11 w 185"/>
                <a:gd name="T19" fmla="*/ 76 h 184"/>
                <a:gd name="T20" fmla="*/ 30 w 185"/>
                <a:gd name="T21" fmla="*/ 76 h 184"/>
                <a:gd name="T22" fmla="*/ 48 w 185"/>
                <a:gd name="T23" fmla="*/ 75 h 184"/>
                <a:gd name="T24" fmla="*/ 65 w 185"/>
                <a:gd name="T25" fmla="*/ 74 h 184"/>
                <a:gd name="T26" fmla="*/ 82 w 185"/>
                <a:gd name="T27" fmla="*/ 72 h 184"/>
                <a:gd name="T28" fmla="*/ 97 w 185"/>
                <a:gd name="T29" fmla="*/ 71 h 184"/>
                <a:gd name="T30" fmla="*/ 109 w 185"/>
                <a:gd name="T31" fmla="*/ 70 h 184"/>
                <a:gd name="T32" fmla="*/ 119 w 185"/>
                <a:gd name="T33" fmla="*/ 67 h 184"/>
                <a:gd name="T34" fmla="*/ 126 w 185"/>
                <a:gd name="T35" fmla="*/ 65 h 184"/>
                <a:gd name="T36" fmla="*/ 133 w 185"/>
                <a:gd name="T37" fmla="*/ 60 h 184"/>
                <a:gd name="T38" fmla="*/ 139 w 185"/>
                <a:gd name="T39" fmla="*/ 54 h 184"/>
                <a:gd name="T40" fmla="*/ 145 w 185"/>
                <a:gd name="T41" fmla="*/ 47 h 184"/>
                <a:gd name="T42" fmla="*/ 150 w 185"/>
                <a:gd name="T43" fmla="*/ 37 h 184"/>
                <a:gd name="T44" fmla="*/ 155 w 185"/>
                <a:gd name="T45" fmla="*/ 27 h 184"/>
                <a:gd name="T46" fmla="*/ 158 w 185"/>
                <a:gd name="T47" fmla="*/ 17 h 184"/>
                <a:gd name="T48" fmla="*/ 162 w 185"/>
                <a:gd name="T49" fmla="*/ 9 h 184"/>
                <a:gd name="T50" fmla="*/ 164 w 185"/>
                <a:gd name="T51" fmla="*/ 0 h 184"/>
                <a:gd name="T52" fmla="*/ 185 w 185"/>
                <a:gd name="T53" fmla="*/ 3 h 184"/>
                <a:gd name="T54" fmla="*/ 183 w 185"/>
                <a:gd name="T55" fmla="*/ 25 h 184"/>
                <a:gd name="T56" fmla="*/ 178 w 185"/>
                <a:gd name="T57" fmla="*/ 49 h 184"/>
                <a:gd name="T58" fmla="*/ 172 w 185"/>
                <a:gd name="T59" fmla="*/ 75 h 184"/>
                <a:gd name="T60" fmla="*/ 163 w 185"/>
                <a:gd name="T61" fmla="*/ 101 h 184"/>
                <a:gd name="T62" fmla="*/ 153 w 185"/>
                <a:gd name="T63" fmla="*/ 124 h 184"/>
                <a:gd name="T64" fmla="*/ 142 w 185"/>
                <a:gd name="T65" fmla="*/ 145 h 184"/>
                <a:gd name="T66" fmla="*/ 128 w 185"/>
                <a:gd name="T67" fmla="*/ 161 h 184"/>
                <a:gd name="T68" fmla="*/ 112 w 185"/>
                <a:gd name="T69" fmla="*/ 16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5" h="184">
                  <a:moveTo>
                    <a:pt x="112" y="169"/>
                  </a:moveTo>
                  <a:lnTo>
                    <a:pt x="101" y="172"/>
                  </a:lnTo>
                  <a:lnTo>
                    <a:pt x="87" y="174"/>
                  </a:lnTo>
                  <a:lnTo>
                    <a:pt x="74" y="177"/>
                  </a:lnTo>
                  <a:lnTo>
                    <a:pt x="60" y="178"/>
                  </a:lnTo>
                  <a:lnTo>
                    <a:pt x="46" y="179"/>
                  </a:lnTo>
                  <a:lnTo>
                    <a:pt x="31" y="181"/>
                  </a:lnTo>
                  <a:lnTo>
                    <a:pt x="15" y="183"/>
                  </a:lnTo>
                  <a:lnTo>
                    <a:pt x="0" y="184"/>
                  </a:lnTo>
                  <a:lnTo>
                    <a:pt x="11" y="76"/>
                  </a:lnTo>
                  <a:lnTo>
                    <a:pt x="30" y="76"/>
                  </a:lnTo>
                  <a:lnTo>
                    <a:pt x="48" y="75"/>
                  </a:lnTo>
                  <a:lnTo>
                    <a:pt x="65" y="74"/>
                  </a:lnTo>
                  <a:lnTo>
                    <a:pt x="82" y="72"/>
                  </a:lnTo>
                  <a:lnTo>
                    <a:pt x="97" y="71"/>
                  </a:lnTo>
                  <a:lnTo>
                    <a:pt x="109" y="70"/>
                  </a:lnTo>
                  <a:lnTo>
                    <a:pt x="119" y="67"/>
                  </a:lnTo>
                  <a:lnTo>
                    <a:pt x="126" y="65"/>
                  </a:lnTo>
                  <a:lnTo>
                    <a:pt x="133" y="60"/>
                  </a:lnTo>
                  <a:lnTo>
                    <a:pt x="139" y="54"/>
                  </a:lnTo>
                  <a:lnTo>
                    <a:pt x="145" y="47"/>
                  </a:lnTo>
                  <a:lnTo>
                    <a:pt x="150" y="37"/>
                  </a:lnTo>
                  <a:lnTo>
                    <a:pt x="155" y="27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64" y="0"/>
                  </a:lnTo>
                  <a:lnTo>
                    <a:pt x="185" y="3"/>
                  </a:lnTo>
                  <a:lnTo>
                    <a:pt x="183" y="25"/>
                  </a:lnTo>
                  <a:lnTo>
                    <a:pt x="178" y="49"/>
                  </a:lnTo>
                  <a:lnTo>
                    <a:pt x="172" y="75"/>
                  </a:lnTo>
                  <a:lnTo>
                    <a:pt x="163" y="101"/>
                  </a:lnTo>
                  <a:lnTo>
                    <a:pt x="153" y="124"/>
                  </a:lnTo>
                  <a:lnTo>
                    <a:pt x="142" y="145"/>
                  </a:lnTo>
                  <a:lnTo>
                    <a:pt x="128" y="161"/>
                  </a:lnTo>
                  <a:lnTo>
                    <a:pt x="112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7" name="Freeform 69"/>
            <p:cNvSpPr>
              <a:spLocks/>
            </p:cNvSpPr>
            <p:nvPr/>
          </p:nvSpPr>
          <p:spPr bwMode="auto">
            <a:xfrm>
              <a:off x="1322" y="1050"/>
              <a:ext cx="79" cy="87"/>
            </a:xfrm>
            <a:custGeom>
              <a:avLst/>
              <a:gdLst>
                <a:gd name="T0" fmla="*/ 14 w 79"/>
                <a:gd name="T1" fmla="*/ 5 h 87"/>
                <a:gd name="T2" fmla="*/ 13 w 79"/>
                <a:gd name="T3" fmla="*/ 6 h 87"/>
                <a:gd name="T4" fmla="*/ 11 w 79"/>
                <a:gd name="T5" fmla="*/ 6 h 87"/>
                <a:gd name="T6" fmla="*/ 10 w 79"/>
                <a:gd name="T7" fmla="*/ 7 h 87"/>
                <a:gd name="T8" fmla="*/ 9 w 79"/>
                <a:gd name="T9" fmla="*/ 8 h 87"/>
                <a:gd name="T10" fmla="*/ 9 w 79"/>
                <a:gd name="T11" fmla="*/ 8 h 87"/>
                <a:gd name="T12" fmla="*/ 9 w 79"/>
                <a:gd name="T13" fmla="*/ 8 h 87"/>
                <a:gd name="T14" fmla="*/ 9 w 79"/>
                <a:gd name="T15" fmla="*/ 8 h 87"/>
                <a:gd name="T16" fmla="*/ 9 w 79"/>
                <a:gd name="T17" fmla="*/ 8 h 87"/>
                <a:gd name="T18" fmla="*/ 3 w 79"/>
                <a:gd name="T19" fmla="*/ 16 h 87"/>
                <a:gd name="T20" fmla="*/ 0 w 79"/>
                <a:gd name="T21" fmla="*/ 24 h 87"/>
                <a:gd name="T22" fmla="*/ 2 w 79"/>
                <a:gd name="T23" fmla="*/ 35 h 87"/>
                <a:gd name="T24" fmla="*/ 6 w 79"/>
                <a:gd name="T25" fmla="*/ 45 h 87"/>
                <a:gd name="T26" fmla="*/ 14 w 79"/>
                <a:gd name="T27" fmla="*/ 54 h 87"/>
                <a:gd name="T28" fmla="*/ 24 w 79"/>
                <a:gd name="T29" fmla="*/ 58 h 87"/>
                <a:gd name="T30" fmla="*/ 32 w 79"/>
                <a:gd name="T31" fmla="*/ 60 h 87"/>
                <a:gd name="T32" fmla="*/ 41 w 79"/>
                <a:gd name="T33" fmla="*/ 57 h 87"/>
                <a:gd name="T34" fmla="*/ 46 w 79"/>
                <a:gd name="T35" fmla="*/ 52 h 87"/>
                <a:gd name="T36" fmla="*/ 49 w 79"/>
                <a:gd name="T37" fmla="*/ 45 h 87"/>
                <a:gd name="T38" fmla="*/ 49 w 79"/>
                <a:gd name="T39" fmla="*/ 36 h 87"/>
                <a:gd name="T40" fmla="*/ 47 w 79"/>
                <a:gd name="T41" fmla="*/ 28 h 87"/>
                <a:gd name="T42" fmla="*/ 48 w 79"/>
                <a:gd name="T43" fmla="*/ 29 h 87"/>
                <a:gd name="T44" fmla="*/ 49 w 79"/>
                <a:gd name="T45" fmla="*/ 32 h 87"/>
                <a:gd name="T46" fmla="*/ 51 w 79"/>
                <a:gd name="T47" fmla="*/ 33 h 87"/>
                <a:gd name="T48" fmla="*/ 52 w 79"/>
                <a:gd name="T49" fmla="*/ 35 h 87"/>
                <a:gd name="T50" fmla="*/ 59 w 79"/>
                <a:gd name="T51" fmla="*/ 49 h 87"/>
                <a:gd name="T52" fmla="*/ 62 w 79"/>
                <a:gd name="T53" fmla="*/ 62 h 87"/>
                <a:gd name="T54" fmla="*/ 62 w 79"/>
                <a:gd name="T55" fmla="*/ 76 h 87"/>
                <a:gd name="T56" fmla="*/ 57 w 79"/>
                <a:gd name="T57" fmla="*/ 87 h 87"/>
                <a:gd name="T58" fmla="*/ 59 w 79"/>
                <a:gd name="T59" fmla="*/ 85 h 87"/>
                <a:gd name="T60" fmla="*/ 62 w 79"/>
                <a:gd name="T61" fmla="*/ 84 h 87"/>
                <a:gd name="T62" fmla="*/ 63 w 79"/>
                <a:gd name="T63" fmla="*/ 84 h 87"/>
                <a:gd name="T64" fmla="*/ 65 w 79"/>
                <a:gd name="T65" fmla="*/ 83 h 87"/>
                <a:gd name="T66" fmla="*/ 75 w 79"/>
                <a:gd name="T67" fmla="*/ 72 h 87"/>
                <a:gd name="T68" fmla="*/ 79 w 79"/>
                <a:gd name="T69" fmla="*/ 57 h 87"/>
                <a:gd name="T70" fmla="*/ 76 w 79"/>
                <a:gd name="T71" fmla="*/ 41 h 87"/>
                <a:gd name="T72" fmla="*/ 69 w 79"/>
                <a:gd name="T73" fmla="*/ 24 h 87"/>
                <a:gd name="T74" fmla="*/ 63 w 79"/>
                <a:gd name="T75" fmla="*/ 17 h 87"/>
                <a:gd name="T76" fmla="*/ 57 w 79"/>
                <a:gd name="T77" fmla="*/ 11 h 87"/>
                <a:gd name="T78" fmla="*/ 49 w 79"/>
                <a:gd name="T79" fmla="*/ 6 h 87"/>
                <a:gd name="T80" fmla="*/ 42 w 79"/>
                <a:gd name="T81" fmla="*/ 2 h 87"/>
                <a:gd name="T82" fmla="*/ 35 w 79"/>
                <a:gd name="T83" fmla="*/ 0 h 87"/>
                <a:gd name="T84" fmla="*/ 27 w 79"/>
                <a:gd name="T85" fmla="*/ 0 h 87"/>
                <a:gd name="T86" fmla="*/ 20 w 79"/>
                <a:gd name="T87" fmla="*/ 1 h 87"/>
                <a:gd name="T88" fmla="*/ 14 w 79"/>
                <a:gd name="T89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7">
                  <a:moveTo>
                    <a:pt x="14" y="5"/>
                  </a:moveTo>
                  <a:lnTo>
                    <a:pt x="13" y="6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3" y="16"/>
                  </a:lnTo>
                  <a:lnTo>
                    <a:pt x="0" y="24"/>
                  </a:lnTo>
                  <a:lnTo>
                    <a:pt x="2" y="35"/>
                  </a:lnTo>
                  <a:lnTo>
                    <a:pt x="6" y="45"/>
                  </a:lnTo>
                  <a:lnTo>
                    <a:pt x="14" y="54"/>
                  </a:lnTo>
                  <a:lnTo>
                    <a:pt x="24" y="58"/>
                  </a:lnTo>
                  <a:lnTo>
                    <a:pt x="32" y="60"/>
                  </a:lnTo>
                  <a:lnTo>
                    <a:pt x="41" y="57"/>
                  </a:lnTo>
                  <a:lnTo>
                    <a:pt x="46" y="52"/>
                  </a:lnTo>
                  <a:lnTo>
                    <a:pt x="49" y="45"/>
                  </a:lnTo>
                  <a:lnTo>
                    <a:pt x="49" y="36"/>
                  </a:lnTo>
                  <a:lnTo>
                    <a:pt x="47" y="28"/>
                  </a:lnTo>
                  <a:lnTo>
                    <a:pt x="48" y="29"/>
                  </a:lnTo>
                  <a:lnTo>
                    <a:pt x="49" y="32"/>
                  </a:lnTo>
                  <a:lnTo>
                    <a:pt x="51" y="33"/>
                  </a:lnTo>
                  <a:lnTo>
                    <a:pt x="52" y="35"/>
                  </a:lnTo>
                  <a:lnTo>
                    <a:pt x="59" y="49"/>
                  </a:lnTo>
                  <a:lnTo>
                    <a:pt x="62" y="62"/>
                  </a:lnTo>
                  <a:lnTo>
                    <a:pt x="62" y="76"/>
                  </a:lnTo>
                  <a:lnTo>
                    <a:pt x="57" y="87"/>
                  </a:lnTo>
                  <a:lnTo>
                    <a:pt x="59" y="85"/>
                  </a:lnTo>
                  <a:lnTo>
                    <a:pt x="62" y="84"/>
                  </a:lnTo>
                  <a:lnTo>
                    <a:pt x="63" y="84"/>
                  </a:lnTo>
                  <a:lnTo>
                    <a:pt x="65" y="83"/>
                  </a:lnTo>
                  <a:lnTo>
                    <a:pt x="75" y="72"/>
                  </a:lnTo>
                  <a:lnTo>
                    <a:pt x="79" y="57"/>
                  </a:lnTo>
                  <a:lnTo>
                    <a:pt x="76" y="41"/>
                  </a:lnTo>
                  <a:lnTo>
                    <a:pt x="69" y="24"/>
                  </a:lnTo>
                  <a:lnTo>
                    <a:pt x="63" y="17"/>
                  </a:lnTo>
                  <a:lnTo>
                    <a:pt x="57" y="11"/>
                  </a:lnTo>
                  <a:lnTo>
                    <a:pt x="49" y="6"/>
                  </a:lnTo>
                  <a:lnTo>
                    <a:pt x="42" y="2"/>
                  </a:lnTo>
                  <a:lnTo>
                    <a:pt x="35" y="0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8" name="Freeform 70"/>
            <p:cNvSpPr>
              <a:spLocks/>
            </p:cNvSpPr>
            <p:nvPr/>
          </p:nvSpPr>
          <p:spPr bwMode="auto">
            <a:xfrm>
              <a:off x="1472" y="939"/>
              <a:ext cx="78" cy="87"/>
            </a:xfrm>
            <a:custGeom>
              <a:avLst/>
              <a:gdLst>
                <a:gd name="T0" fmla="*/ 13 w 78"/>
                <a:gd name="T1" fmla="*/ 5 h 87"/>
                <a:gd name="T2" fmla="*/ 12 w 78"/>
                <a:gd name="T3" fmla="*/ 7 h 87"/>
                <a:gd name="T4" fmla="*/ 12 w 78"/>
                <a:gd name="T5" fmla="*/ 7 h 87"/>
                <a:gd name="T6" fmla="*/ 11 w 78"/>
                <a:gd name="T7" fmla="*/ 8 h 87"/>
                <a:gd name="T8" fmla="*/ 10 w 78"/>
                <a:gd name="T9" fmla="*/ 9 h 87"/>
                <a:gd name="T10" fmla="*/ 8 w 78"/>
                <a:gd name="T11" fmla="*/ 9 h 87"/>
                <a:gd name="T12" fmla="*/ 8 w 78"/>
                <a:gd name="T13" fmla="*/ 9 h 87"/>
                <a:gd name="T14" fmla="*/ 8 w 78"/>
                <a:gd name="T15" fmla="*/ 9 h 87"/>
                <a:gd name="T16" fmla="*/ 8 w 78"/>
                <a:gd name="T17" fmla="*/ 9 h 87"/>
                <a:gd name="T18" fmla="*/ 2 w 78"/>
                <a:gd name="T19" fmla="*/ 16 h 87"/>
                <a:gd name="T20" fmla="*/ 0 w 78"/>
                <a:gd name="T21" fmla="*/ 25 h 87"/>
                <a:gd name="T22" fmla="*/ 1 w 78"/>
                <a:gd name="T23" fmla="*/ 36 h 87"/>
                <a:gd name="T24" fmla="*/ 6 w 78"/>
                <a:gd name="T25" fmla="*/ 46 h 87"/>
                <a:gd name="T26" fmla="*/ 15 w 78"/>
                <a:gd name="T27" fmla="*/ 54 h 87"/>
                <a:gd name="T28" fmla="*/ 23 w 78"/>
                <a:gd name="T29" fmla="*/ 59 h 87"/>
                <a:gd name="T30" fmla="*/ 33 w 78"/>
                <a:gd name="T31" fmla="*/ 60 h 87"/>
                <a:gd name="T32" fmla="*/ 41 w 78"/>
                <a:gd name="T33" fmla="*/ 58 h 87"/>
                <a:gd name="T34" fmla="*/ 46 w 78"/>
                <a:gd name="T35" fmla="*/ 52 h 87"/>
                <a:gd name="T36" fmla="*/ 49 w 78"/>
                <a:gd name="T37" fmla="*/ 45 h 87"/>
                <a:gd name="T38" fmla="*/ 49 w 78"/>
                <a:gd name="T39" fmla="*/ 37 h 87"/>
                <a:gd name="T40" fmla="*/ 46 w 78"/>
                <a:gd name="T41" fmla="*/ 29 h 87"/>
                <a:gd name="T42" fmla="*/ 48 w 78"/>
                <a:gd name="T43" fmla="*/ 30 h 87"/>
                <a:gd name="T44" fmla="*/ 50 w 78"/>
                <a:gd name="T45" fmla="*/ 32 h 87"/>
                <a:gd name="T46" fmla="*/ 51 w 78"/>
                <a:gd name="T47" fmla="*/ 34 h 87"/>
                <a:gd name="T48" fmla="*/ 53 w 78"/>
                <a:gd name="T49" fmla="*/ 36 h 87"/>
                <a:gd name="T50" fmla="*/ 59 w 78"/>
                <a:gd name="T51" fmla="*/ 49 h 87"/>
                <a:gd name="T52" fmla="*/ 62 w 78"/>
                <a:gd name="T53" fmla="*/ 63 h 87"/>
                <a:gd name="T54" fmla="*/ 61 w 78"/>
                <a:gd name="T55" fmla="*/ 76 h 87"/>
                <a:gd name="T56" fmla="*/ 56 w 78"/>
                <a:gd name="T57" fmla="*/ 87 h 87"/>
                <a:gd name="T58" fmla="*/ 59 w 78"/>
                <a:gd name="T59" fmla="*/ 86 h 87"/>
                <a:gd name="T60" fmla="*/ 61 w 78"/>
                <a:gd name="T61" fmla="*/ 85 h 87"/>
                <a:gd name="T62" fmla="*/ 64 w 78"/>
                <a:gd name="T63" fmla="*/ 84 h 87"/>
                <a:gd name="T64" fmla="*/ 66 w 78"/>
                <a:gd name="T65" fmla="*/ 83 h 87"/>
                <a:gd name="T66" fmla="*/ 75 w 78"/>
                <a:gd name="T67" fmla="*/ 73 h 87"/>
                <a:gd name="T68" fmla="*/ 78 w 78"/>
                <a:gd name="T69" fmla="*/ 58 h 87"/>
                <a:gd name="T70" fmla="*/ 77 w 78"/>
                <a:gd name="T71" fmla="*/ 41 h 87"/>
                <a:gd name="T72" fmla="*/ 68 w 78"/>
                <a:gd name="T73" fmla="*/ 25 h 87"/>
                <a:gd name="T74" fmla="*/ 62 w 78"/>
                <a:gd name="T75" fmla="*/ 18 h 87"/>
                <a:gd name="T76" fmla="*/ 56 w 78"/>
                <a:gd name="T77" fmla="*/ 11 h 87"/>
                <a:gd name="T78" fmla="*/ 49 w 78"/>
                <a:gd name="T79" fmla="*/ 7 h 87"/>
                <a:gd name="T80" fmla="*/ 41 w 78"/>
                <a:gd name="T81" fmla="*/ 3 h 87"/>
                <a:gd name="T82" fmla="*/ 34 w 78"/>
                <a:gd name="T83" fmla="*/ 0 h 87"/>
                <a:gd name="T84" fmla="*/ 27 w 78"/>
                <a:gd name="T85" fmla="*/ 0 h 87"/>
                <a:gd name="T86" fmla="*/ 19 w 78"/>
                <a:gd name="T87" fmla="*/ 2 h 87"/>
                <a:gd name="T88" fmla="*/ 13 w 78"/>
                <a:gd name="T89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87">
                  <a:moveTo>
                    <a:pt x="13" y="5"/>
                  </a:moveTo>
                  <a:lnTo>
                    <a:pt x="12" y="7"/>
                  </a:lnTo>
                  <a:lnTo>
                    <a:pt x="12" y="7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2" y="16"/>
                  </a:lnTo>
                  <a:lnTo>
                    <a:pt x="0" y="25"/>
                  </a:lnTo>
                  <a:lnTo>
                    <a:pt x="1" y="36"/>
                  </a:lnTo>
                  <a:lnTo>
                    <a:pt x="6" y="46"/>
                  </a:lnTo>
                  <a:lnTo>
                    <a:pt x="15" y="54"/>
                  </a:lnTo>
                  <a:lnTo>
                    <a:pt x="23" y="59"/>
                  </a:lnTo>
                  <a:lnTo>
                    <a:pt x="33" y="60"/>
                  </a:lnTo>
                  <a:lnTo>
                    <a:pt x="41" y="58"/>
                  </a:lnTo>
                  <a:lnTo>
                    <a:pt x="46" y="52"/>
                  </a:lnTo>
                  <a:lnTo>
                    <a:pt x="49" y="45"/>
                  </a:lnTo>
                  <a:lnTo>
                    <a:pt x="49" y="37"/>
                  </a:lnTo>
                  <a:lnTo>
                    <a:pt x="46" y="29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1" y="34"/>
                  </a:lnTo>
                  <a:lnTo>
                    <a:pt x="53" y="36"/>
                  </a:lnTo>
                  <a:lnTo>
                    <a:pt x="59" y="49"/>
                  </a:lnTo>
                  <a:lnTo>
                    <a:pt x="62" y="63"/>
                  </a:lnTo>
                  <a:lnTo>
                    <a:pt x="61" y="76"/>
                  </a:lnTo>
                  <a:lnTo>
                    <a:pt x="56" y="87"/>
                  </a:lnTo>
                  <a:lnTo>
                    <a:pt x="59" y="86"/>
                  </a:lnTo>
                  <a:lnTo>
                    <a:pt x="61" y="85"/>
                  </a:lnTo>
                  <a:lnTo>
                    <a:pt x="64" y="84"/>
                  </a:lnTo>
                  <a:lnTo>
                    <a:pt x="66" y="83"/>
                  </a:lnTo>
                  <a:lnTo>
                    <a:pt x="75" y="73"/>
                  </a:lnTo>
                  <a:lnTo>
                    <a:pt x="78" y="58"/>
                  </a:lnTo>
                  <a:lnTo>
                    <a:pt x="77" y="41"/>
                  </a:lnTo>
                  <a:lnTo>
                    <a:pt x="68" y="25"/>
                  </a:lnTo>
                  <a:lnTo>
                    <a:pt x="62" y="18"/>
                  </a:lnTo>
                  <a:lnTo>
                    <a:pt x="56" y="11"/>
                  </a:lnTo>
                  <a:lnTo>
                    <a:pt x="49" y="7"/>
                  </a:lnTo>
                  <a:lnTo>
                    <a:pt x="41" y="3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9" y="2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19" name="Freeform 71"/>
            <p:cNvSpPr>
              <a:spLocks/>
            </p:cNvSpPr>
            <p:nvPr/>
          </p:nvSpPr>
          <p:spPr bwMode="auto">
            <a:xfrm>
              <a:off x="1657" y="1319"/>
              <a:ext cx="61" cy="59"/>
            </a:xfrm>
            <a:custGeom>
              <a:avLst/>
              <a:gdLst>
                <a:gd name="T0" fmla="*/ 30 w 61"/>
                <a:gd name="T1" fmla="*/ 59 h 59"/>
                <a:gd name="T2" fmla="*/ 43 w 61"/>
                <a:gd name="T3" fmla="*/ 57 h 59"/>
                <a:gd name="T4" fmla="*/ 53 w 61"/>
                <a:gd name="T5" fmla="*/ 50 h 59"/>
                <a:gd name="T6" fmla="*/ 59 w 61"/>
                <a:gd name="T7" fmla="*/ 42 h 59"/>
                <a:gd name="T8" fmla="*/ 61 w 61"/>
                <a:gd name="T9" fmla="*/ 31 h 59"/>
                <a:gd name="T10" fmla="*/ 59 w 61"/>
                <a:gd name="T11" fmla="*/ 19 h 59"/>
                <a:gd name="T12" fmla="*/ 53 w 61"/>
                <a:gd name="T13" fmla="*/ 9 h 59"/>
                <a:gd name="T14" fmla="*/ 43 w 61"/>
                <a:gd name="T15" fmla="*/ 3 h 59"/>
                <a:gd name="T16" fmla="*/ 30 w 61"/>
                <a:gd name="T17" fmla="*/ 0 h 59"/>
                <a:gd name="T18" fmla="*/ 18 w 61"/>
                <a:gd name="T19" fmla="*/ 3 h 59"/>
                <a:gd name="T20" fmla="*/ 8 w 61"/>
                <a:gd name="T21" fmla="*/ 9 h 59"/>
                <a:gd name="T22" fmla="*/ 2 w 61"/>
                <a:gd name="T23" fmla="*/ 19 h 59"/>
                <a:gd name="T24" fmla="*/ 0 w 61"/>
                <a:gd name="T25" fmla="*/ 31 h 59"/>
                <a:gd name="T26" fmla="*/ 2 w 61"/>
                <a:gd name="T27" fmla="*/ 42 h 59"/>
                <a:gd name="T28" fmla="*/ 8 w 61"/>
                <a:gd name="T29" fmla="*/ 50 h 59"/>
                <a:gd name="T30" fmla="*/ 18 w 61"/>
                <a:gd name="T31" fmla="*/ 57 h 59"/>
                <a:gd name="T32" fmla="*/ 30 w 61"/>
                <a:gd name="T3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59">
                  <a:moveTo>
                    <a:pt x="30" y="59"/>
                  </a:moveTo>
                  <a:lnTo>
                    <a:pt x="43" y="57"/>
                  </a:lnTo>
                  <a:lnTo>
                    <a:pt x="53" y="50"/>
                  </a:lnTo>
                  <a:lnTo>
                    <a:pt x="59" y="42"/>
                  </a:lnTo>
                  <a:lnTo>
                    <a:pt x="61" y="31"/>
                  </a:lnTo>
                  <a:lnTo>
                    <a:pt x="59" y="19"/>
                  </a:lnTo>
                  <a:lnTo>
                    <a:pt x="53" y="9"/>
                  </a:lnTo>
                  <a:lnTo>
                    <a:pt x="43" y="3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9"/>
                  </a:lnTo>
                  <a:lnTo>
                    <a:pt x="2" y="19"/>
                  </a:lnTo>
                  <a:lnTo>
                    <a:pt x="0" y="31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8" y="57"/>
                  </a:lnTo>
                  <a:lnTo>
                    <a:pt x="30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1" name="Freeform 73"/>
            <p:cNvSpPr>
              <a:spLocks/>
            </p:cNvSpPr>
            <p:nvPr/>
          </p:nvSpPr>
          <p:spPr bwMode="auto">
            <a:xfrm>
              <a:off x="1488" y="1503"/>
              <a:ext cx="695" cy="511"/>
            </a:xfrm>
            <a:custGeom>
              <a:avLst/>
              <a:gdLst>
                <a:gd name="T0" fmla="*/ 0 w 695"/>
                <a:gd name="T1" fmla="*/ 0 h 511"/>
                <a:gd name="T2" fmla="*/ 14 w 695"/>
                <a:gd name="T3" fmla="*/ 125 h 511"/>
                <a:gd name="T4" fmla="*/ 264 w 695"/>
                <a:gd name="T5" fmla="*/ 299 h 511"/>
                <a:gd name="T6" fmla="*/ 272 w 695"/>
                <a:gd name="T7" fmla="*/ 299 h 511"/>
                <a:gd name="T8" fmla="*/ 677 w 695"/>
                <a:gd name="T9" fmla="*/ 511 h 511"/>
                <a:gd name="T10" fmla="*/ 695 w 695"/>
                <a:gd name="T11" fmla="*/ 484 h 511"/>
                <a:gd name="T12" fmla="*/ 0 w 695"/>
                <a:gd name="T13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5" h="511">
                  <a:moveTo>
                    <a:pt x="0" y="0"/>
                  </a:moveTo>
                  <a:lnTo>
                    <a:pt x="14" y="125"/>
                  </a:lnTo>
                  <a:lnTo>
                    <a:pt x="264" y="299"/>
                  </a:lnTo>
                  <a:lnTo>
                    <a:pt x="272" y="299"/>
                  </a:lnTo>
                  <a:lnTo>
                    <a:pt x="677" y="511"/>
                  </a:lnTo>
                  <a:lnTo>
                    <a:pt x="695" y="4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2" name="Freeform 74"/>
            <p:cNvSpPr>
              <a:spLocks/>
            </p:cNvSpPr>
            <p:nvPr/>
          </p:nvSpPr>
          <p:spPr bwMode="auto">
            <a:xfrm>
              <a:off x="1544" y="1491"/>
              <a:ext cx="710" cy="465"/>
            </a:xfrm>
            <a:custGeom>
              <a:avLst/>
              <a:gdLst>
                <a:gd name="T0" fmla="*/ 309 w 710"/>
                <a:gd name="T1" fmla="*/ 107 h 465"/>
                <a:gd name="T2" fmla="*/ 124 w 710"/>
                <a:gd name="T3" fmla="*/ 93 h 465"/>
                <a:gd name="T4" fmla="*/ 108 w 710"/>
                <a:gd name="T5" fmla="*/ 33 h 465"/>
                <a:gd name="T6" fmla="*/ 79 w 710"/>
                <a:gd name="T7" fmla="*/ 0 h 465"/>
                <a:gd name="T8" fmla="*/ 79 w 710"/>
                <a:gd name="T9" fmla="*/ 2 h 465"/>
                <a:gd name="T10" fmla="*/ 0 w 710"/>
                <a:gd name="T11" fmla="*/ 7 h 465"/>
                <a:gd name="T12" fmla="*/ 658 w 710"/>
                <a:gd name="T13" fmla="*/ 465 h 465"/>
                <a:gd name="T14" fmla="*/ 710 w 710"/>
                <a:gd name="T15" fmla="*/ 387 h 465"/>
                <a:gd name="T16" fmla="*/ 309 w 710"/>
                <a:gd name="T17" fmla="*/ 107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0" h="465">
                  <a:moveTo>
                    <a:pt x="309" y="107"/>
                  </a:moveTo>
                  <a:lnTo>
                    <a:pt x="124" y="93"/>
                  </a:lnTo>
                  <a:lnTo>
                    <a:pt x="108" y="33"/>
                  </a:lnTo>
                  <a:lnTo>
                    <a:pt x="79" y="0"/>
                  </a:lnTo>
                  <a:lnTo>
                    <a:pt x="79" y="2"/>
                  </a:lnTo>
                  <a:lnTo>
                    <a:pt x="0" y="7"/>
                  </a:lnTo>
                  <a:lnTo>
                    <a:pt x="658" y="465"/>
                  </a:lnTo>
                  <a:lnTo>
                    <a:pt x="710" y="387"/>
                  </a:lnTo>
                  <a:lnTo>
                    <a:pt x="309" y="107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3" name="Freeform 75"/>
            <p:cNvSpPr>
              <a:spLocks/>
            </p:cNvSpPr>
            <p:nvPr/>
          </p:nvSpPr>
          <p:spPr bwMode="auto">
            <a:xfrm>
              <a:off x="1919" y="1069"/>
              <a:ext cx="571" cy="450"/>
            </a:xfrm>
            <a:custGeom>
              <a:avLst/>
              <a:gdLst>
                <a:gd name="T0" fmla="*/ 0 w 571"/>
                <a:gd name="T1" fmla="*/ 17 h 450"/>
                <a:gd name="T2" fmla="*/ 16 w 571"/>
                <a:gd name="T3" fmla="*/ 70 h 450"/>
                <a:gd name="T4" fmla="*/ 564 w 571"/>
                <a:gd name="T5" fmla="*/ 450 h 450"/>
                <a:gd name="T6" fmla="*/ 571 w 571"/>
                <a:gd name="T7" fmla="*/ 440 h 450"/>
                <a:gd name="T8" fmla="*/ 374 w 571"/>
                <a:gd name="T9" fmla="*/ 231 h 450"/>
                <a:gd name="T10" fmla="*/ 362 w 571"/>
                <a:gd name="T11" fmla="*/ 195 h 450"/>
                <a:gd name="T12" fmla="*/ 80 w 571"/>
                <a:gd name="T13" fmla="*/ 0 h 450"/>
                <a:gd name="T14" fmla="*/ 0 w 571"/>
                <a:gd name="T15" fmla="*/ 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1" h="450">
                  <a:moveTo>
                    <a:pt x="0" y="17"/>
                  </a:moveTo>
                  <a:lnTo>
                    <a:pt x="16" y="70"/>
                  </a:lnTo>
                  <a:lnTo>
                    <a:pt x="564" y="450"/>
                  </a:lnTo>
                  <a:lnTo>
                    <a:pt x="571" y="440"/>
                  </a:lnTo>
                  <a:lnTo>
                    <a:pt x="374" y="231"/>
                  </a:lnTo>
                  <a:lnTo>
                    <a:pt x="362" y="195"/>
                  </a:lnTo>
                  <a:lnTo>
                    <a:pt x="8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4" name="Freeform 76"/>
            <p:cNvSpPr>
              <a:spLocks/>
            </p:cNvSpPr>
            <p:nvPr/>
          </p:nvSpPr>
          <p:spPr bwMode="auto">
            <a:xfrm>
              <a:off x="2046" y="1029"/>
              <a:ext cx="212" cy="177"/>
            </a:xfrm>
            <a:custGeom>
              <a:avLst/>
              <a:gdLst>
                <a:gd name="T0" fmla="*/ 212 w 212"/>
                <a:gd name="T1" fmla="*/ 177 h 177"/>
                <a:gd name="T2" fmla="*/ 149 w 212"/>
                <a:gd name="T3" fmla="*/ 0 h 177"/>
                <a:gd name="T4" fmla="*/ 0 w 212"/>
                <a:gd name="T5" fmla="*/ 30 h 177"/>
                <a:gd name="T6" fmla="*/ 212 w 212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77">
                  <a:moveTo>
                    <a:pt x="212" y="177"/>
                  </a:moveTo>
                  <a:lnTo>
                    <a:pt x="149" y="0"/>
                  </a:lnTo>
                  <a:lnTo>
                    <a:pt x="0" y="30"/>
                  </a:lnTo>
                  <a:lnTo>
                    <a:pt x="212" y="177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5" name="Freeform 77"/>
            <p:cNvSpPr>
              <a:spLocks/>
            </p:cNvSpPr>
            <p:nvPr/>
          </p:nvSpPr>
          <p:spPr bwMode="auto">
            <a:xfrm>
              <a:off x="1507" y="1674"/>
              <a:ext cx="189" cy="141"/>
            </a:xfrm>
            <a:custGeom>
              <a:avLst/>
              <a:gdLst>
                <a:gd name="T0" fmla="*/ 0 w 189"/>
                <a:gd name="T1" fmla="*/ 0 h 141"/>
                <a:gd name="T2" fmla="*/ 16 w 189"/>
                <a:gd name="T3" fmla="*/ 141 h 141"/>
                <a:gd name="T4" fmla="*/ 189 w 189"/>
                <a:gd name="T5" fmla="*/ 131 h 141"/>
                <a:gd name="T6" fmla="*/ 0 w 189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41">
                  <a:moveTo>
                    <a:pt x="0" y="0"/>
                  </a:moveTo>
                  <a:lnTo>
                    <a:pt x="16" y="141"/>
                  </a:lnTo>
                  <a:lnTo>
                    <a:pt x="189" y="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6" name="Freeform 78"/>
            <p:cNvSpPr>
              <a:spLocks/>
            </p:cNvSpPr>
            <p:nvPr/>
          </p:nvSpPr>
          <p:spPr bwMode="auto">
            <a:xfrm>
              <a:off x="1951" y="1194"/>
              <a:ext cx="513" cy="435"/>
            </a:xfrm>
            <a:custGeom>
              <a:avLst/>
              <a:gdLst>
                <a:gd name="T0" fmla="*/ 0 w 513"/>
                <a:gd name="T1" fmla="*/ 0 h 435"/>
                <a:gd name="T2" fmla="*/ 44 w 513"/>
                <a:gd name="T3" fmla="*/ 146 h 435"/>
                <a:gd name="T4" fmla="*/ 462 w 513"/>
                <a:gd name="T5" fmla="*/ 435 h 435"/>
                <a:gd name="T6" fmla="*/ 513 w 513"/>
                <a:gd name="T7" fmla="*/ 355 h 435"/>
                <a:gd name="T8" fmla="*/ 0 w 513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35">
                  <a:moveTo>
                    <a:pt x="0" y="0"/>
                  </a:moveTo>
                  <a:lnTo>
                    <a:pt x="44" y="146"/>
                  </a:lnTo>
                  <a:lnTo>
                    <a:pt x="462" y="435"/>
                  </a:lnTo>
                  <a:lnTo>
                    <a:pt x="513" y="3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7" name="Freeform 79"/>
            <p:cNvSpPr>
              <a:spLocks/>
            </p:cNvSpPr>
            <p:nvPr/>
          </p:nvSpPr>
          <p:spPr bwMode="auto">
            <a:xfrm>
              <a:off x="1967" y="1394"/>
              <a:ext cx="426" cy="344"/>
            </a:xfrm>
            <a:custGeom>
              <a:avLst/>
              <a:gdLst>
                <a:gd name="T0" fmla="*/ 45 w 426"/>
                <a:gd name="T1" fmla="*/ 0 h 344"/>
                <a:gd name="T2" fmla="*/ 56 w 426"/>
                <a:gd name="T3" fmla="*/ 110 h 344"/>
                <a:gd name="T4" fmla="*/ 30 w 426"/>
                <a:gd name="T5" fmla="*/ 50 h 344"/>
                <a:gd name="T6" fmla="*/ 24 w 426"/>
                <a:gd name="T7" fmla="*/ 29 h 344"/>
                <a:gd name="T8" fmla="*/ 0 w 426"/>
                <a:gd name="T9" fmla="*/ 83 h 344"/>
                <a:gd name="T10" fmla="*/ 376 w 426"/>
                <a:gd name="T11" fmla="*/ 344 h 344"/>
                <a:gd name="T12" fmla="*/ 426 w 426"/>
                <a:gd name="T13" fmla="*/ 264 h 344"/>
                <a:gd name="T14" fmla="*/ 45 w 426"/>
                <a:gd name="T1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344">
                  <a:moveTo>
                    <a:pt x="45" y="0"/>
                  </a:moveTo>
                  <a:lnTo>
                    <a:pt x="56" y="110"/>
                  </a:lnTo>
                  <a:lnTo>
                    <a:pt x="30" y="50"/>
                  </a:lnTo>
                  <a:lnTo>
                    <a:pt x="24" y="29"/>
                  </a:lnTo>
                  <a:lnTo>
                    <a:pt x="0" y="83"/>
                  </a:lnTo>
                  <a:lnTo>
                    <a:pt x="376" y="344"/>
                  </a:lnTo>
                  <a:lnTo>
                    <a:pt x="426" y="26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28" name="Freeform 80"/>
            <p:cNvSpPr>
              <a:spLocks/>
            </p:cNvSpPr>
            <p:nvPr/>
          </p:nvSpPr>
          <p:spPr bwMode="auto">
            <a:xfrm>
              <a:off x="1855" y="1510"/>
              <a:ext cx="468" cy="337"/>
            </a:xfrm>
            <a:custGeom>
              <a:avLst/>
              <a:gdLst>
                <a:gd name="T0" fmla="*/ 97 w 468"/>
                <a:gd name="T1" fmla="*/ 0 h 337"/>
                <a:gd name="T2" fmla="*/ 78 w 468"/>
                <a:gd name="T3" fmla="*/ 44 h 337"/>
                <a:gd name="T4" fmla="*/ 0 w 468"/>
                <a:gd name="T5" fmla="*/ 20 h 337"/>
                <a:gd name="T6" fmla="*/ 16 w 468"/>
                <a:gd name="T7" fmla="*/ 58 h 337"/>
                <a:gd name="T8" fmla="*/ 417 w 468"/>
                <a:gd name="T9" fmla="*/ 337 h 337"/>
                <a:gd name="T10" fmla="*/ 468 w 468"/>
                <a:gd name="T11" fmla="*/ 258 h 337"/>
                <a:gd name="T12" fmla="*/ 97 w 468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337">
                  <a:moveTo>
                    <a:pt x="97" y="0"/>
                  </a:moveTo>
                  <a:lnTo>
                    <a:pt x="78" y="44"/>
                  </a:lnTo>
                  <a:lnTo>
                    <a:pt x="0" y="20"/>
                  </a:lnTo>
                  <a:lnTo>
                    <a:pt x="16" y="58"/>
                  </a:lnTo>
                  <a:lnTo>
                    <a:pt x="417" y="337"/>
                  </a:lnTo>
                  <a:lnTo>
                    <a:pt x="468" y="25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0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30" name="Freeform 82"/>
            <p:cNvSpPr>
              <a:spLocks/>
            </p:cNvSpPr>
            <p:nvPr/>
          </p:nvSpPr>
          <p:spPr bwMode="auto">
            <a:xfrm>
              <a:off x="864" y="1492"/>
              <a:ext cx="619" cy="245"/>
            </a:xfrm>
            <a:custGeom>
              <a:avLst/>
              <a:gdLst>
                <a:gd name="T0" fmla="*/ 608 w 619"/>
                <a:gd name="T1" fmla="*/ 129 h 245"/>
                <a:gd name="T2" fmla="*/ 262 w 619"/>
                <a:gd name="T3" fmla="*/ 154 h 245"/>
                <a:gd name="T4" fmla="*/ 249 w 619"/>
                <a:gd name="T5" fmla="*/ 151 h 245"/>
                <a:gd name="T6" fmla="*/ 232 w 619"/>
                <a:gd name="T7" fmla="*/ 141 h 245"/>
                <a:gd name="T8" fmla="*/ 213 w 619"/>
                <a:gd name="T9" fmla="*/ 121 h 245"/>
                <a:gd name="T10" fmla="*/ 199 w 619"/>
                <a:gd name="T11" fmla="*/ 91 h 245"/>
                <a:gd name="T12" fmla="*/ 184 w 619"/>
                <a:gd name="T13" fmla="*/ 29 h 245"/>
                <a:gd name="T14" fmla="*/ 169 w 619"/>
                <a:gd name="T15" fmla="*/ 0 h 245"/>
                <a:gd name="T16" fmla="*/ 175 w 619"/>
                <a:gd name="T17" fmla="*/ 50 h 245"/>
                <a:gd name="T18" fmla="*/ 178 w 619"/>
                <a:gd name="T19" fmla="*/ 103 h 245"/>
                <a:gd name="T20" fmla="*/ 169 w 619"/>
                <a:gd name="T21" fmla="*/ 114 h 245"/>
                <a:gd name="T22" fmla="*/ 158 w 619"/>
                <a:gd name="T23" fmla="*/ 121 h 245"/>
                <a:gd name="T24" fmla="*/ 140 w 619"/>
                <a:gd name="T25" fmla="*/ 124 h 245"/>
                <a:gd name="T26" fmla="*/ 112 w 619"/>
                <a:gd name="T27" fmla="*/ 126 h 245"/>
                <a:gd name="T28" fmla="*/ 72 w 619"/>
                <a:gd name="T29" fmla="*/ 127 h 245"/>
                <a:gd name="T30" fmla="*/ 34 w 619"/>
                <a:gd name="T31" fmla="*/ 129 h 245"/>
                <a:gd name="T32" fmla="*/ 6 w 619"/>
                <a:gd name="T33" fmla="*/ 132 h 245"/>
                <a:gd name="T34" fmla="*/ 0 w 619"/>
                <a:gd name="T35" fmla="*/ 140 h 245"/>
                <a:gd name="T36" fmla="*/ 9 w 619"/>
                <a:gd name="T37" fmla="*/ 146 h 245"/>
                <a:gd name="T38" fmla="*/ 18 w 619"/>
                <a:gd name="T39" fmla="*/ 144 h 245"/>
                <a:gd name="T40" fmla="*/ 34 w 619"/>
                <a:gd name="T41" fmla="*/ 142 h 245"/>
                <a:gd name="T42" fmla="*/ 61 w 619"/>
                <a:gd name="T43" fmla="*/ 140 h 245"/>
                <a:gd name="T44" fmla="*/ 96 w 619"/>
                <a:gd name="T45" fmla="*/ 140 h 245"/>
                <a:gd name="T46" fmla="*/ 128 w 619"/>
                <a:gd name="T47" fmla="*/ 138 h 245"/>
                <a:gd name="T48" fmla="*/ 151 w 619"/>
                <a:gd name="T49" fmla="*/ 141 h 245"/>
                <a:gd name="T50" fmla="*/ 163 w 619"/>
                <a:gd name="T51" fmla="*/ 148 h 245"/>
                <a:gd name="T52" fmla="*/ 165 w 619"/>
                <a:gd name="T53" fmla="*/ 164 h 245"/>
                <a:gd name="T54" fmla="*/ 143 w 619"/>
                <a:gd name="T55" fmla="*/ 180 h 245"/>
                <a:gd name="T56" fmla="*/ 113 w 619"/>
                <a:gd name="T57" fmla="*/ 192 h 245"/>
                <a:gd name="T58" fmla="*/ 71 w 619"/>
                <a:gd name="T59" fmla="*/ 208 h 245"/>
                <a:gd name="T60" fmla="*/ 37 w 619"/>
                <a:gd name="T61" fmla="*/ 225 h 245"/>
                <a:gd name="T62" fmla="*/ 28 w 619"/>
                <a:gd name="T63" fmla="*/ 238 h 245"/>
                <a:gd name="T64" fmla="*/ 38 w 619"/>
                <a:gd name="T65" fmla="*/ 244 h 245"/>
                <a:gd name="T66" fmla="*/ 48 w 619"/>
                <a:gd name="T67" fmla="*/ 245 h 245"/>
                <a:gd name="T68" fmla="*/ 60 w 619"/>
                <a:gd name="T69" fmla="*/ 241 h 245"/>
                <a:gd name="T70" fmla="*/ 77 w 619"/>
                <a:gd name="T71" fmla="*/ 233 h 245"/>
                <a:gd name="T72" fmla="*/ 114 w 619"/>
                <a:gd name="T73" fmla="*/ 214 h 245"/>
                <a:gd name="T74" fmla="*/ 148 w 619"/>
                <a:gd name="T75" fmla="*/ 197 h 245"/>
                <a:gd name="T76" fmla="*/ 179 w 619"/>
                <a:gd name="T77" fmla="*/ 182 h 245"/>
                <a:gd name="T78" fmla="*/ 203 w 619"/>
                <a:gd name="T79" fmla="*/ 176 h 245"/>
                <a:gd name="T80" fmla="*/ 222 w 619"/>
                <a:gd name="T81" fmla="*/ 175 h 245"/>
                <a:gd name="T82" fmla="*/ 241 w 619"/>
                <a:gd name="T83" fmla="*/ 173 h 245"/>
                <a:gd name="T84" fmla="*/ 260 w 619"/>
                <a:gd name="T85" fmla="*/ 170 h 245"/>
                <a:gd name="T86" fmla="*/ 272 w 619"/>
                <a:gd name="T87" fmla="*/ 16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9" h="245">
                  <a:moveTo>
                    <a:pt x="619" y="220"/>
                  </a:moveTo>
                  <a:lnTo>
                    <a:pt x="608" y="129"/>
                  </a:lnTo>
                  <a:lnTo>
                    <a:pt x="262" y="154"/>
                  </a:lnTo>
                  <a:lnTo>
                    <a:pt x="262" y="154"/>
                  </a:lnTo>
                  <a:lnTo>
                    <a:pt x="256" y="153"/>
                  </a:lnTo>
                  <a:lnTo>
                    <a:pt x="249" y="151"/>
                  </a:lnTo>
                  <a:lnTo>
                    <a:pt x="240" y="146"/>
                  </a:lnTo>
                  <a:lnTo>
                    <a:pt x="232" y="141"/>
                  </a:lnTo>
                  <a:lnTo>
                    <a:pt x="222" y="132"/>
                  </a:lnTo>
                  <a:lnTo>
                    <a:pt x="213" y="121"/>
                  </a:lnTo>
                  <a:lnTo>
                    <a:pt x="205" y="108"/>
                  </a:lnTo>
                  <a:lnTo>
                    <a:pt x="199" y="91"/>
                  </a:lnTo>
                  <a:lnTo>
                    <a:pt x="191" y="62"/>
                  </a:lnTo>
                  <a:lnTo>
                    <a:pt x="184" y="29"/>
                  </a:lnTo>
                  <a:lnTo>
                    <a:pt x="175" y="4"/>
                  </a:lnTo>
                  <a:lnTo>
                    <a:pt x="169" y="0"/>
                  </a:lnTo>
                  <a:lnTo>
                    <a:pt x="169" y="21"/>
                  </a:lnTo>
                  <a:lnTo>
                    <a:pt x="175" y="50"/>
                  </a:lnTo>
                  <a:lnTo>
                    <a:pt x="180" y="81"/>
                  </a:lnTo>
                  <a:lnTo>
                    <a:pt x="178" y="103"/>
                  </a:lnTo>
                  <a:lnTo>
                    <a:pt x="174" y="109"/>
                  </a:lnTo>
                  <a:lnTo>
                    <a:pt x="169" y="114"/>
                  </a:lnTo>
                  <a:lnTo>
                    <a:pt x="164" y="119"/>
                  </a:lnTo>
                  <a:lnTo>
                    <a:pt x="158" y="121"/>
                  </a:lnTo>
                  <a:lnTo>
                    <a:pt x="150" y="122"/>
                  </a:lnTo>
                  <a:lnTo>
                    <a:pt x="140" y="124"/>
                  </a:lnTo>
                  <a:lnTo>
                    <a:pt x="128" y="125"/>
                  </a:lnTo>
                  <a:lnTo>
                    <a:pt x="112" y="126"/>
                  </a:lnTo>
                  <a:lnTo>
                    <a:pt x="93" y="127"/>
                  </a:lnTo>
                  <a:lnTo>
                    <a:pt x="72" y="127"/>
                  </a:lnTo>
                  <a:lnTo>
                    <a:pt x="53" y="129"/>
                  </a:lnTo>
                  <a:lnTo>
                    <a:pt x="34" y="129"/>
                  </a:lnTo>
                  <a:lnTo>
                    <a:pt x="18" y="130"/>
                  </a:lnTo>
                  <a:lnTo>
                    <a:pt x="6" y="132"/>
                  </a:lnTo>
                  <a:lnTo>
                    <a:pt x="0" y="135"/>
                  </a:lnTo>
                  <a:lnTo>
                    <a:pt x="0" y="140"/>
                  </a:lnTo>
                  <a:lnTo>
                    <a:pt x="5" y="143"/>
                  </a:lnTo>
                  <a:lnTo>
                    <a:pt x="9" y="146"/>
                  </a:lnTo>
                  <a:lnTo>
                    <a:pt x="12" y="146"/>
                  </a:lnTo>
                  <a:lnTo>
                    <a:pt x="18" y="144"/>
                  </a:lnTo>
                  <a:lnTo>
                    <a:pt x="26" y="143"/>
                  </a:lnTo>
                  <a:lnTo>
                    <a:pt x="34" y="142"/>
                  </a:lnTo>
                  <a:lnTo>
                    <a:pt x="47" y="140"/>
                  </a:lnTo>
                  <a:lnTo>
                    <a:pt x="61" y="140"/>
                  </a:lnTo>
                  <a:lnTo>
                    <a:pt x="78" y="140"/>
                  </a:lnTo>
                  <a:lnTo>
                    <a:pt x="96" y="140"/>
                  </a:lnTo>
                  <a:lnTo>
                    <a:pt x="112" y="138"/>
                  </a:lnTo>
                  <a:lnTo>
                    <a:pt x="128" y="138"/>
                  </a:lnTo>
                  <a:lnTo>
                    <a:pt x="140" y="140"/>
                  </a:lnTo>
                  <a:lnTo>
                    <a:pt x="151" y="141"/>
                  </a:lnTo>
                  <a:lnTo>
                    <a:pt x="159" y="144"/>
                  </a:lnTo>
                  <a:lnTo>
                    <a:pt x="163" y="148"/>
                  </a:lnTo>
                  <a:lnTo>
                    <a:pt x="167" y="157"/>
                  </a:lnTo>
                  <a:lnTo>
                    <a:pt x="165" y="164"/>
                  </a:lnTo>
                  <a:lnTo>
                    <a:pt x="158" y="171"/>
                  </a:lnTo>
                  <a:lnTo>
                    <a:pt x="143" y="180"/>
                  </a:lnTo>
                  <a:lnTo>
                    <a:pt x="130" y="186"/>
                  </a:lnTo>
                  <a:lnTo>
                    <a:pt x="113" y="192"/>
                  </a:lnTo>
                  <a:lnTo>
                    <a:pt x="92" y="201"/>
                  </a:lnTo>
                  <a:lnTo>
                    <a:pt x="71" y="208"/>
                  </a:lnTo>
                  <a:lnTo>
                    <a:pt x="52" y="217"/>
                  </a:lnTo>
                  <a:lnTo>
                    <a:pt x="37" y="225"/>
                  </a:lnTo>
                  <a:lnTo>
                    <a:pt x="28" y="231"/>
                  </a:lnTo>
                  <a:lnTo>
                    <a:pt x="28" y="238"/>
                  </a:lnTo>
                  <a:lnTo>
                    <a:pt x="33" y="241"/>
                  </a:lnTo>
                  <a:lnTo>
                    <a:pt x="38" y="244"/>
                  </a:lnTo>
                  <a:lnTo>
                    <a:pt x="43" y="245"/>
                  </a:lnTo>
                  <a:lnTo>
                    <a:pt x="48" y="245"/>
                  </a:lnTo>
                  <a:lnTo>
                    <a:pt x="53" y="244"/>
                  </a:lnTo>
                  <a:lnTo>
                    <a:pt x="60" y="241"/>
                  </a:lnTo>
                  <a:lnTo>
                    <a:pt x="67" y="238"/>
                  </a:lnTo>
                  <a:lnTo>
                    <a:pt x="77" y="233"/>
                  </a:lnTo>
                  <a:lnTo>
                    <a:pt x="96" y="224"/>
                  </a:lnTo>
                  <a:lnTo>
                    <a:pt x="114" y="214"/>
                  </a:lnTo>
                  <a:lnTo>
                    <a:pt x="131" y="206"/>
                  </a:lnTo>
                  <a:lnTo>
                    <a:pt x="148" y="197"/>
                  </a:lnTo>
                  <a:lnTo>
                    <a:pt x="164" y="189"/>
                  </a:lnTo>
                  <a:lnTo>
                    <a:pt x="179" y="182"/>
                  </a:lnTo>
                  <a:lnTo>
                    <a:pt x="192" y="179"/>
                  </a:lnTo>
                  <a:lnTo>
                    <a:pt x="203" y="176"/>
                  </a:lnTo>
                  <a:lnTo>
                    <a:pt x="212" y="175"/>
                  </a:lnTo>
                  <a:lnTo>
                    <a:pt x="222" y="175"/>
                  </a:lnTo>
                  <a:lnTo>
                    <a:pt x="232" y="174"/>
                  </a:lnTo>
                  <a:lnTo>
                    <a:pt x="241" y="173"/>
                  </a:lnTo>
                  <a:lnTo>
                    <a:pt x="251" y="171"/>
                  </a:lnTo>
                  <a:lnTo>
                    <a:pt x="260" y="170"/>
                  </a:lnTo>
                  <a:lnTo>
                    <a:pt x="267" y="169"/>
                  </a:lnTo>
                  <a:lnTo>
                    <a:pt x="272" y="168"/>
                  </a:lnTo>
                  <a:lnTo>
                    <a:pt x="619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31" name="Freeform 83"/>
            <p:cNvSpPr>
              <a:spLocks/>
            </p:cNvSpPr>
            <p:nvPr/>
          </p:nvSpPr>
          <p:spPr bwMode="auto">
            <a:xfrm>
              <a:off x="1776" y="438"/>
              <a:ext cx="371" cy="614"/>
            </a:xfrm>
            <a:custGeom>
              <a:avLst/>
              <a:gdLst>
                <a:gd name="T0" fmla="*/ 259 w 371"/>
                <a:gd name="T1" fmla="*/ 286 h 614"/>
                <a:gd name="T2" fmla="*/ 255 w 371"/>
                <a:gd name="T3" fmla="*/ 254 h 614"/>
                <a:gd name="T4" fmla="*/ 255 w 371"/>
                <a:gd name="T5" fmla="*/ 238 h 614"/>
                <a:gd name="T6" fmla="*/ 266 w 371"/>
                <a:gd name="T7" fmla="*/ 220 h 614"/>
                <a:gd name="T8" fmla="*/ 279 w 371"/>
                <a:gd name="T9" fmla="*/ 198 h 614"/>
                <a:gd name="T10" fmla="*/ 295 w 371"/>
                <a:gd name="T11" fmla="*/ 168 h 614"/>
                <a:gd name="T12" fmla="*/ 308 w 371"/>
                <a:gd name="T13" fmla="*/ 138 h 614"/>
                <a:gd name="T14" fmla="*/ 322 w 371"/>
                <a:gd name="T15" fmla="*/ 109 h 614"/>
                <a:gd name="T16" fmla="*/ 331 w 371"/>
                <a:gd name="T17" fmla="*/ 84 h 614"/>
                <a:gd name="T18" fmla="*/ 332 w 371"/>
                <a:gd name="T19" fmla="*/ 63 h 614"/>
                <a:gd name="T20" fmla="*/ 323 w 371"/>
                <a:gd name="T21" fmla="*/ 46 h 614"/>
                <a:gd name="T22" fmla="*/ 307 w 371"/>
                <a:gd name="T23" fmla="*/ 36 h 614"/>
                <a:gd name="T24" fmla="*/ 283 w 371"/>
                <a:gd name="T25" fmla="*/ 34 h 614"/>
                <a:gd name="T26" fmla="*/ 259 w 371"/>
                <a:gd name="T27" fmla="*/ 49 h 614"/>
                <a:gd name="T28" fmla="*/ 244 w 371"/>
                <a:gd name="T29" fmla="*/ 78 h 614"/>
                <a:gd name="T30" fmla="*/ 230 w 371"/>
                <a:gd name="T31" fmla="*/ 112 h 614"/>
                <a:gd name="T32" fmla="*/ 224 w 371"/>
                <a:gd name="T33" fmla="*/ 135 h 614"/>
                <a:gd name="T34" fmla="*/ 220 w 371"/>
                <a:gd name="T35" fmla="*/ 147 h 614"/>
                <a:gd name="T36" fmla="*/ 218 w 371"/>
                <a:gd name="T37" fmla="*/ 140 h 614"/>
                <a:gd name="T38" fmla="*/ 224 w 371"/>
                <a:gd name="T39" fmla="*/ 105 h 614"/>
                <a:gd name="T40" fmla="*/ 240 w 371"/>
                <a:gd name="T41" fmla="*/ 53 h 614"/>
                <a:gd name="T42" fmla="*/ 234 w 371"/>
                <a:gd name="T43" fmla="*/ 18 h 614"/>
                <a:gd name="T44" fmla="*/ 223 w 371"/>
                <a:gd name="T45" fmla="*/ 5 h 614"/>
                <a:gd name="T46" fmla="*/ 212 w 371"/>
                <a:gd name="T47" fmla="*/ 2 h 614"/>
                <a:gd name="T48" fmla="*/ 201 w 371"/>
                <a:gd name="T49" fmla="*/ 0 h 614"/>
                <a:gd name="T50" fmla="*/ 187 w 371"/>
                <a:gd name="T51" fmla="*/ 4 h 614"/>
                <a:gd name="T52" fmla="*/ 165 w 371"/>
                <a:gd name="T53" fmla="*/ 22 h 614"/>
                <a:gd name="T54" fmla="*/ 152 w 371"/>
                <a:gd name="T55" fmla="*/ 76 h 614"/>
                <a:gd name="T56" fmla="*/ 149 w 371"/>
                <a:gd name="T57" fmla="*/ 130 h 614"/>
                <a:gd name="T58" fmla="*/ 144 w 371"/>
                <a:gd name="T59" fmla="*/ 167 h 614"/>
                <a:gd name="T60" fmla="*/ 134 w 371"/>
                <a:gd name="T61" fmla="*/ 179 h 614"/>
                <a:gd name="T62" fmla="*/ 127 w 371"/>
                <a:gd name="T63" fmla="*/ 179 h 614"/>
                <a:gd name="T64" fmla="*/ 116 w 371"/>
                <a:gd name="T65" fmla="*/ 177 h 614"/>
                <a:gd name="T66" fmla="*/ 104 w 371"/>
                <a:gd name="T67" fmla="*/ 172 h 614"/>
                <a:gd name="T68" fmla="*/ 89 w 371"/>
                <a:gd name="T69" fmla="*/ 166 h 614"/>
                <a:gd name="T70" fmla="*/ 70 w 371"/>
                <a:gd name="T71" fmla="*/ 160 h 614"/>
                <a:gd name="T72" fmla="*/ 49 w 371"/>
                <a:gd name="T73" fmla="*/ 156 h 614"/>
                <a:gd name="T74" fmla="*/ 27 w 371"/>
                <a:gd name="T75" fmla="*/ 160 h 614"/>
                <a:gd name="T76" fmla="*/ 8 w 371"/>
                <a:gd name="T77" fmla="*/ 171 h 614"/>
                <a:gd name="T78" fmla="*/ 0 w 371"/>
                <a:gd name="T79" fmla="*/ 185 h 614"/>
                <a:gd name="T80" fmla="*/ 3 w 371"/>
                <a:gd name="T81" fmla="*/ 201 h 614"/>
                <a:gd name="T82" fmla="*/ 19 w 371"/>
                <a:gd name="T83" fmla="*/ 215 h 614"/>
                <a:gd name="T84" fmla="*/ 46 w 371"/>
                <a:gd name="T85" fmla="*/ 227 h 614"/>
                <a:gd name="T86" fmla="*/ 84 w 371"/>
                <a:gd name="T87" fmla="*/ 239 h 614"/>
                <a:gd name="T88" fmla="*/ 125 w 371"/>
                <a:gd name="T89" fmla="*/ 252 h 614"/>
                <a:gd name="T90" fmla="*/ 149 w 371"/>
                <a:gd name="T91" fmla="*/ 265 h 614"/>
                <a:gd name="T92" fmla="*/ 166 w 371"/>
                <a:gd name="T93" fmla="*/ 279 h 614"/>
                <a:gd name="T94" fmla="*/ 176 w 371"/>
                <a:gd name="T95" fmla="*/ 288 h 614"/>
                <a:gd name="T96" fmla="*/ 206 w 371"/>
                <a:gd name="T97" fmla="*/ 614 h 614"/>
                <a:gd name="T98" fmla="*/ 263 w 371"/>
                <a:gd name="T99" fmla="*/ 298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1" h="614">
                  <a:moveTo>
                    <a:pt x="263" y="298"/>
                  </a:moveTo>
                  <a:lnTo>
                    <a:pt x="259" y="286"/>
                  </a:lnTo>
                  <a:lnTo>
                    <a:pt x="257" y="269"/>
                  </a:lnTo>
                  <a:lnTo>
                    <a:pt x="255" y="254"/>
                  </a:lnTo>
                  <a:lnTo>
                    <a:pt x="253" y="244"/>
                  </a:lnTo>
                  <a:lnTo>
                    <a:pt x="255" y="238"/>
                  </a:lnTo>
                  <a:lnTo>
                    <a:pt x="259" y="230"/>
                  </a:lnTo>
                  <a:lnTo>
                    <a:pt x="266" y="220"/>
                  </a:lnTo>
                  <a:lnTo>
                    <a:pt x="272" y="210"/>
                  </a:lnTo>
                  <a:lnTo>
                    <a:pt x="279" y="198"/>
                  </a:lnTo>
                  <a:lnTo>
                    <a:pt x="288" y="183"/>
                  </a:lnTo>
                  <a:lnTo>
                    <a:pt x="295" y="168"/>
                  </a:lnTo>
                  <a:lnTo>
                    <a:pt x="302" y="152"/>
                  </a:lnTo>
                  <a:lnTo>
                    <a:pt x="308" y="138"/>
                  </a:lnTo>
                  <a:lnTo>
                    <a:pt x="316" y="123"/>
                  </a:lnTo>
                  <a:lnTo>
                    <a:pt x="322" y="109"/>
                  </a:lnTo>
                  <a:lnTo>
                    <a:pt x="327" y="96"/>
                  </a:lnTo>
                  <a:lnTo>
                    <a:pt x="331" y="84"/>
                  </a:lnTo>
                  <a:lnTo>
                    <a:pt x="332" y="73"/>
                  </a:lnTo>
                  <a:lnTo>
                    <a:pt x="332" y="63"/>
                  </a:lnTo>
                  <a:lnTo>
                    <a:pt x="328" y="53"/>
                  </a:lnTo>
                  <a:lnTo>
                    <a:pt x="323" y="46"/>
                  </a:lnTo>
                  <a:lnTo>
                    <a:pt x="317" y="40"/>
                  </a:lnTo>
                  <a:lnTo>
                    <a:pt x="307" y="36"/>
                  </a:lnTo>
                  <a:lnTo>
                    <a:pt x="297" y="34"/>
                  </a:lnTo>
                  <a:lnTo>
                    <a:pt x="283" y="34"/>
                  </a:lnTo>
                  <a:lnTo>
                    <a:pt x="270" y="40"/>
                  </a:lnTo>
                  <a:lnTo>
                    <a:pt x="259" y="49"/>
                  </a:lnTo>
                  <a:lnTo>
                    <a:pt x="251" y="62"/>
                  </a:lnTo>
                  <a:lnTo>
                    <a:pt x="244" y="78"/>
                  </a:lnTo>
                  <a:lnTo>
                    <a:pt x="236" y="95"/>
                  </a:lnTo>
                  <a:lnTo>
                    <a:pt x="230" y="112"/>
                  </a:lnTo>
                  <a:lnTo>
                    <a:pt x="225" y="129"/>
                  </a:lnTo>
                  <a:lnTo>
                    <a:pt x="224" y="135"/>
                  </a:lnTo>
                  <a:lnTo>
                    <a:pt x="221" y="141"/>
                  </a:lnTo>
                  <a:lnTo>
                    <a:pt x="220" y="147"/>
                  </a:lnTo>
                  <a:lnTo>
                    <a:pt x="218" y="154"/>
                  </a:lnTo>
                  <a:lnTo>
                    <a:pt x="218" y="140"/>
                  </a:lnTo>
                  <a:lnTo>
                    <a:pt x="220" y="123"/>
                  </a:lnTo>
                  <a:lnTo>
                    <a:pt x="224" y="105"/>
                  </a:lnTo>
                  <a:lnTo>
                    <a:pt x="231" y="84"/>
                  </a:lnTo>
                  <a:lnTo>
                    <a:pt x="240" y="53"/>
                  </a:lnTo>
                  <a:lnTo>
                    <a:pt x="240" y="31"/>
                  </a:lnTo>
                  <a:lnTo>
                    <a:pt x="234" y="18"/>
                  </a:lnTo>
                  <a:lnTo>
                    <a:pt x="228" y="9"/>
                  </a:lnTo>
                  <a:lnTo>
                    <a:pt x="223" y="5"/>
                  </a:lnTo>
                  <a:lnTo>
                    <a:pt x="218" y="3"/>
                  </a:lnTo>
                  <a:lnTo>
                    <a:pt x="212" y="2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3" y="2"/>
                  </a:lnTo>
                  <a:lnTo>
                    <a:pt x="187" y="4"/>
                  </a:lnTo>
                  <a:lnTo>
                    <a:pt x="181" y="7"/>
                  </a:lnTo>
                  <a:lnTo>
                    <a:pt x="165" y="22"/>
                  </a:lnTo>
                  <a:lnTo>
                    <a:pt x="157" y="47"/>
                  </a:lnTo>
                  <a:lnTo>
                    <a:pt x="152" y="76"/>
                  </a:lnTo>
                  <a:lnTo>
                    <a:pt x="150" y="109"/>
                  </a:lnTo>
                  <a:lnTo>
                    <a:pt x="149" y="130"/>
                  </a:lnTo>
                  <a:lnTo>
                    <a:pt x="148" y="150"/>
                  </a:lnTo>
                  <a:lnTo>
                    <a:pt x="144" y="167"/>
                  </a:lnTo>
                  <a:lnTo>
                    <a:pt x="138" y="177"/>
                  </a:lnTo>
                  <a:lnTo>
                    <a:pt x="134" y="179"/>
                  </a:lnTo>
                  <a:lnTo>
                    <a:pt x="131" y="179"/>
                  </a:lnTo>
                  <a:lnTo>
                    <a:pt x="127" y="179"/>
                  </a:lnTo>
                  <a:lnTo>
                    <a:pt x="122" y="178"/>
                  </a:lnTo>
                  <a:lnTo>
                    <a:pt x="116" y="177"/>
                  </a:lnTo>
                  <a:lnTo>
                    <a:pt x="110" y="174"/>
                  </a:lnTo>
                  <a:lnTo>
                    <a:pt x="104" y="172"/>
                  </a:lnTo>
                  <a:lnTo>
                    <a:pt x="98" y="169"/>
                  </a:lnTo>
                  <a:lnTo>
                    <a:pt x="89" y="166"/>
                  </a:lnTo>
                  <a:lnTo>
                    <a:pt x="79" y="162"/>
                  </a:lnTo>
                  <a:lnTo>
                    <a:pt x="70" y="160"/>
                  </a:lnTo>
                  <a:lnTo>
                    <a:pt x="59" y="157"/>
                  </a:lnTo>
                  <a:lnTo>
                    <a:pt x="49" y="156"/>
                  </a:lnTo>
                  <a:lnTo>
                    <a:pt x="38" y="157"/>
                  </a:lnTo>
                  <a:lnTo>
                    <a:pt x="27" y="160"/>
                  </a:lnTo>
                  <a:lnTo>
                    <a:pt x="17" y="165"/>
                  </a:lnTo>
                  <a:lnTo>
                    <a:pt x="8" y="171"/>
                  </a:lnTo>
                  <a:lnTo>
                    <a:pt x="3" y="178"/>
                  </a:lnTo>
                  <a:lnTo>
                    <a:pt x="0" y="185"/>
                  </a:lnTo>
                  <a:lnTo>
                    <a:pt x="0" y="193"/>
                  </a:lnTo>
                  <a:lnTo>
                    <a:pt x="3" y="201"/>
                  </a:lnTo>
                  <a:lnTo>
                    <a:pt x="10" y="209"/>
                  </a:lnTo>
                  <a:lnTo>
                    <a:pt x="19" y="215"/>
                  </a:lnTo>
                  <a:lnTo>
                    <a:pt x="32" y="221"/>
                  </a:lnTo>
                  <a:lnTo>
                    <a:pt x="46" y="227"/>
                  </a:lnTo>
                  <a:lnTo>
                    <a:pt x="65" y="233"/>
                  </a:lnTo>
                  <a:lnTo>
                    <a:pt x="84" y="239"/>
                  </a:lnTo>
                  <a:lnTo>
                    <a:pt x="108" y="245"/>
                  </a:lnTo>
                  <a:lnTo>
                    <a:pt x="125" y="252"/>
                  </a:lnTo>
                  <a:lnTo>
                    <a:pt x="138" y="258"/>
                  </a:lnTo>
                  <a:lnTo>
                    <a:pt x="149" y="265"/>
                  </a:lnTo>
                  <a:lnTo>
                    <a:pt x="159" y="271"/>
                  </a:lnTo>
                  <a:lnTo>
                    <a:pt x="166" y="279"/>
                  </a:lnTo>
                  <a:lnTo>
                    <a:pt x="172" y="283"/>
                  </a:lnTo>
                  <a:lnTo>
                    <a:pt x="176" y="288"/>
                  </a:lnTo>
                  <a:lnTo>
                    <a:pt x="179" y="292"/>
                  </a:lnTo>
                  <a:lnTo>
                    <a:pt x="206" y="614"/>
                  </a:lnTo>
                  <a:lnTo>
                    <a:pt x="371" y="580"/>
                  </a:lnTo>
                  <a:lnTo>
                    <a:pt x="263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32" name="Freeform 84"/>
            <p:cNvSpPr>
              <a:spLocks/>
            </p:cNvSpPr>
            <p:nvPr/>
          </p:nvSpPr>
          <p:spPr bwMode="auto">
            <a:xfrm>
              <a:off x="1800" y="462"/>
              <a:ext cx="320" cy="575"/>
            </a:xfrm>
            <a:custGeom>
              <a:avLst/>
              <a:gdLst>
                <a:gd name="T0" fmla="*/ 177 w 320"/>
                <a:gd name="T1" fmla="*/ 259 h 575"/>
                <a:gd name="T2" fmla="*/ 172 w 320"/>
                <a:gd name="T3" fmla="*/ 252 h 575"/>
                <a:gd name="T4" fmla="*/ 157 w 320"/>
                <a:gd name="T5" fmla="*/ 235 h 575"/>
                <a:gd name="T6" fmla="*/ 131 w 320"/>
                <a:gd name="T7" fmla="*/ 215 h 575"/>
                <a:gd name="T8" fmla="*/ 90 w 320"/>
                <a:gd name="T9" fmla="*/ 199 h 575"/>
                <a:gd name="T10" fmla="*/ 65 w 320"/>
                <a:gd name="T11" fmla="*/ 192 h 575"/>
                <a:gd name="T12" fmla="*/ 38 w 320"/>
                <a:gd name="T13" fmla="*/ 183 h 575"/>
                <a:gd name="T14" fmla="*/ 14 w 320"/>
                <a:gd name="T15" fmla="*/ 174 h 575"/>
                <a:gd name="T16" fmla="*/ 0 w 320"/>
                <a:gd name="T17" fmla="*/ 165 h 575"/>
                <a:gd name="T18" fmla="*/ 1 w 320"/>
                <a:gd name="T19" fmla="*/ 164 h 575"/>
                <a:gd name="T20" fmla="*/ 6 w 320"/>
                <a:gd name="T21" fmla="*/ 160 h 575"/>
                <a:gd name="T22" fmla="*/ 20 w 320"/>
                <a:gd name="T23" fmla="*/ 157 h 575"/>
                <a:gd name="T24" fmla="*/ 35 w 320"/>
                <a:gd name="T25" fmla="*/ 157 h 575"/>
                <a:gd name="T26" fmla="*/ 49 w 320"/>
                <a:gd name="T27" fmla="*/ 161 h 575"/>
                <a:gd name="T28" fmla="*/ 65 w 320"/>
                <a:gd name="T29" fmla="*/ 168 h 575"/>
                <a:gd name="T30" fmla="*/ 82 w 320"/>
                <a:gd name="T31" fmla="*/ 175 h 575"/>
                <a:gd name="T32" fmla="*/ 99 w 320"/>
                <a:gd name="T33" fmla="*/ 179 h 575"/>
                <a:gd name="T34" fmla="*/ 115 w 320"/>
                <a:gd name="T35" fmla="*/ 179 h 575"/>
                <a:gd name="T36" fmla="*/ 130 w 320"/>
                <a:gd name="T37" fmla="*/ 171 h 575"/>
                <a:gd name="T38" fmla="*/ 146 w 320"/>
                <a:gd name="T39" fmla="*/ 138 h 575"/>
                <a:gd name="T40" fmla="*/ 150 w 320"/>
                <a:gd name="T41" fmla="*/ 87 h 575"/>
                <a:gd name="T42" fmla="*/ 155 w 320"/>
                <a:gd name="T43" fmla="*/ 35 h 575"/>
                <a:gd name="T44" fmla="*/ 168 w 320"/>
                <a:gd name="T45" fmla="*/ 3 h 575"/>
                <a:gd name="T46" fmla="*/ 180 w 320"/>
                <a:gd name="T47" fmla="*/ 0 h 575"/>
                <a:gd name="T48" fmla="*/ 188 w 320"/>
                <a:gd name="T49" fmla="*/ 2 h 575"/>
                <a:gd name="T50" fmla="*/ 193 w 320"/>
                <a:gd name="T51" fmla="*/ 19 h 575"/>
                <a:gd name="T52" fmla="*/ 185 w 320"/>
                <a:gd name="T53" fmla="*/ 51 h 575"/>
                <a:gd name="T54" fmla="*/ 169 w 320"/>
                <a:gd name="T55" fmla="*/ 119 h 575"/>
                <a:gd name="T56" fmla="*/ 182 w 320"/>
                <a:gd name="T57" fmla="*/ 164 h 575"/>
                <a:gd name="T58" fmla="*/ 193 w 320"/>
                <a:gd name="T59" fmla="*/ 166 h 575"/>
                <a:gd name="T60" fmla="*/ 206 w 320"/>
                <a:gd name="T61" fmla="*/ 158 h 575"/>
                <a:gd name="T62" fmla="*/ 216 w 320"/>
                <a:gd name="T63" fmla="*/ 139 h 575"/>
                <a:gd name="T64" fmla="*/ 224 w 320"/>
                <a:gd name="T65" fmla="*/ 111 h 575"/>
                <a:gd name="T66" fmla="*/ 233 w 320"/>
                <a:gd name="T67" fmla="*/ 85 h 575"/>
                <a:gd name="T68" fmla="*/ 243 w 320"/>
                <a:gd name="T69" fmla="*/ 59 h 575"/>
                <a:gd name="T70" fmla="*/ 255 w 320"/>
                <a:gd name="T71" fmla="*/ 39 h 575"/>
                <a:gd name="T72" fmla="*/ 270 w 320"/>
                <a:gd name="T73" fmla="*/ 33 h 575"/>
                <a:gd name="T74" fmla="*/ 278 w 320"/>
                <a:gd name="T75" fmla="*/ 35 h 575"/>
                <a:gd name="T76" fmla="*/ 283 w 320"/>
                <a:gd name="T77" fmla="*/ 40 h 575"/>
                <a:gd name="T78" fmla="*/ 281 w 320"/>
                <a:gd name="T79" fmla="*/ 63 h 575"/>
                <a:gd name="T80" fmla="*/ 267 w 320"/>
                <a:gd name="T81" fmla="*/ 96 h 575"/>
                <a:gd name="T82" fmla="*/ 262 w 320"/>
                <a:gd name="T83" fmla="*/ 108 h 575"/>
                <a:gd name="T84" fmla="*/ 258 w 320"/>
                <a:gd name="T85" fmla="*/ 120 h 575"/>
                <a:gd name="T86" fmla="*/ 243 w 320"/>
                <a:gd name="T87" fmla="*/ 148 h 575"/>
                <a:gd name="T88" fmla="*/ 227 w 320"/>
                <a:gd name="T89" fmla="*/ 174 h 575"/>
                <a:gd name="T90" fmla="*/ 211 w 320"/>
                <a:gd name="T91" fmla="*/ 201 h 575"/>
                <a:gd name="T92" fmla="*/ 205 w 320"/>
                <a:gd name="T93" fmla="*/ 220 h 575"/>
                <a:gd name="T94" fmla="*/ 209 w 320"/>
                <a:gd name="T95" fmla="*/ 250 h 575"/>
                <a:gd name="T96" fmla="*/ 217 w 320"/>
                <a:gd name="T97" fmla="*/ 283 h 575"/>
                <a:gd name="T98" fmla="*/ 231 w 320"/>
                <a:gd name="T99" fmla="*/ 317 h 575"/>
                <a:gd name="T100" fmla="*/ 261 w 320"/>
                <a:gd name="T101" fmla="*/ 398 h 575"/>
                <a:gd name="T102" fmla="*/ 296 w 320"/>
                <a:gd name="T103" fmla="*/ 488 h 575"/>
                <a:gd name="T104" fmla="*/ 320 w 320"/>
                <a:gd name="T105" fmla="*/ 553 h 575"/>
                <a:gd name="T106" fmla="*/ 178 w 320"/>
                <a:gd name="T107" fmla="*/ 26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0" h="575">
                  <a:moveTo>
                    <a:pt x="178" y="262"/>
                  </a:moveTo>
                  <a:lnTo>
                    <a:pt x="177" y="259"/>
                  </a:lnTo>
                  <a:lnTo>
                    <a:pt x="175" y="257"/>
                  </a:lnTo>
                  <a:lnTo>
                    <a:pt x="172" y="252"/>
                  </a:lnTo>
                  <a:lnTo>
                    <a:pt x="166" y="245"/>
                  </a:lnTo>
                  <a:lnTo>
                    <a:pt x="157" y="235"/>
                  </a:lnTo>
                  <a:lnTo>
                    <a:pt x="146" y="225"/>
                  </a:lnTo>
                  <a:lnTo>
                    <a:pt x="131" y="215"/>
                  </a:lnTo>
                  <a:lnTo>
                    <a:pt x="113" y="207"/>
                  </a:lnTo>
                  <a:lnTo>
                    <a:pt x="90" y="199"/>
                  </a:lnTo>
                  <a:lnTo>
                    <a:pt x="79" y="196"/>
                  </a:lnTo>
                  <a:lnTo>
                    <a:pt x="65" y="192"/>
                  </a:lnTo>
                  <a:lnTo>
                    <a:pt x="52" y="188"/>
                  </a:lnTo>
                  <a:lnTo>
                    <a:pt x="38" y="183"/>
                  </a:lnTo>
                  <a:lnTo>
                    <a:pt x="25" y="179"/>
                  </a:lnTo>
                  <a:lnTo>
                    <a:pt x="14" y="174"/>
                  </a:lnTo>
                  <a:lnTo>
                    <a:pt x="5" y="170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1" y="164"/>
                  </a:lnTo>
                  <a:lnTo>
                    <a:pt x="4" y="161"/>
                  </a:lnTo>
                  <a:lnTo>
                    <a:pt x="6" y="160"/>
                  </a:lnTo>
                  <a:lnTo>
                    <a:pt x="12" y="158"/>
                  </a:lnTo>
                  <a:lnTo>
                    <a:pt x="20" y="157"/>
                  </a:lnTo>
                  <a:lnTo>
                    <a:pt x="26" y="157"/>
                  </a:lnTo>
                  <a:lnTo>
                    <a:pt x="35" y="157"/>
                  </a:lnTo>
                  <a:lnTo>
                    <a:pt x="42" y="159"/>
                  </a:lnTo>
                  <a:lnTo>
                    <a:pt x="49" y="161"/>
                  </a:lnTo>
                  <a:lnTo>
                    <a:pt x="58" y="164"/>
                  </a:lnTo>
                  <a:lnTo>
                    <a:pt x="65" y="168"/>
                  </a:lnTo>
                  <a:lnTo>
                    <a:pt x="74" y="171"/>
                  </a:lnTo>
                  <a:lnTo>
                    <a:pt x="82" y="175"/>
                  </a:lnTo>
                  <a:lnTo>
                    <a:pt x="91" y="177"/>
                  </a:lnTo>
                  <a:lnTo>
                    <a:pt x="99" y="179"/>
                  </a:lnTo>
                  <a:lnTo>
                    <a:pt x="107" y="180"/>
                  </a:lnTo>
                  <a:lnTo>
                    <a:pt x="115" y="179"/>
                  </a:lnTo>
                  <a:lnTo>
                    <a:pt x="123" y="176"/>
                  </a:lnTo>
                  <a:lnTo>
                    <a:pt x="130" y="171"/>
                  </a:lnTo>
                  <a:lnTo>
                    <a:pt x="140" y="158"/>
                  </a:lnTo>
                  <a:lnTo>
                    <a:pt x="146" y="138"/>
                  </a:lnTo>
                  <a:lnTo>
                    <a:pt x="148" y="114"/>
                  </a:lnTo>
                  <a:lnTo>
                    <a:pt x="150" y="87"/>
                  </a:lnTo>
                  <a:lnTo>
                    <a:pt x="152" y="61"/>
                  </a:lnTo>
                  <a:lnTo>
                    <a:pt x="155" y="35"/>
                  </a:lnTo>
                  <a:lnTo>
                    <a:pt x="159" y="16"/>
                  </a:lnTo>
                  <a:lnTo>
                    <a:pt x="168" y="3"/>
                  </a:lnTo>
                  <a:lnTo>
                    <a:pt x="174" y="1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8" y="2"/>
                  </a:lnTo>
                  <a:lnTo>
                    <a:pt x="191" y="8"/>
                  </a:lnTo>
                  <a:lnTo>
                    <a:pt x="193" y="19"/>
                  </a:lnTo>
                  <a:lnTo>
                    <a:pt x="191" y="33"/>
                  </a:lnTo>
                  <a:lnTo>
                    <a:pt x="185" y="51"/>
                  </a:lnTo>
                  <a:lnTo>
                    <a:pt x="174" y="85"/>
                  </a:lnTo>
                  <a:lnTo>
                    <a:pt x="169" y="119"/>
                  </a:lnTo>
                  <a:lnTo>
                    <a:pt x="172" y="147"/>
                  </a:lnTo>
                  <a:lnTo>
                    <a:pt x="182" y="164"/>
                  </a:lnTo>
                  <a:lnTo>
                    <a:pt x="186" y="166"/>
                  </a:lnTo>
                  <a:lnTo>
                    <a:pt x="193" y="166"/>
                  </a:lnTo>
                  <a:lnTo>
                    <a:pt x="200" y="164"/>
                  </a:lnTo>
                  <a:lnTo>
                    <a:pt x="206" y="158"/>
                  </a:lnTo>
                  <a:lnTo>
                    <a:pt x="211" y="149"/>
                  </a:lnTo>
                  <a:lnTo>
                    <a:pt x="216" y="139"/>
                  </a:lnTo>
                  <a:lnTo>
                    <a:pt x="220" y="126"/>
                  </a:lnTo>
                  <a:lnTo>
                    <a:pt x="224" y="111"/>
                  </a:lnTo>
                  <a:lnTo>
                    <a:pt x="228" y="99"/>
                  </a:lnTo>
                  <a:lnTo>
                    <a:pt x="233" y="85"/>
                  </a:lnTo>
                  <a:lnTo>
                    <a:pt x="238" y="72"/>
                  </a:lnTo>
                  <a:lnTo>
                    <a:pt x="243" y="59"/>
                  </a:lnTo>
                  <a:lnTo>
                    <a:pt x="249" y="47"/>
                  </a:lnTo>
                  <a:lnTo>
                    <a:pt x="255" y="39"/>
                  </a:lnTo>
                  <a:lnTo>
                    <a:pt x="262" y="34"/>
                  </a:lnTo>
                  <a:lnTo>
                    <a:pt x="270" y="33"/>
                  </a:lnTo>
                  <a:lnTo>
                    <a:pt x="275" y="34"/>
                  </a:lnTo>
                  <a:lnTo>
                    <a:pt x="278" y="35"/>
                  </a:lnTo>
                  <a:lnTo>
                    <a:pt x="282" y="38"/>
                  </a:lnTo>
                  <a:lnTo>
                    <a:pt x="283" y="40"/>
                  </a:lnTo>
                  <a:lnTo>
                    <a:pt x="284" y="50"/>
                  </a:lnTo>
                  <a:lnTo>
                    <a:pt x="281" y="63"/>
                  </a:lnTo>
                  <a:lnTo>
                    <a:pt x="275" y="79"/>
                  </a:lnTo>
                  <a:lnTo>
                    <a:pt x="267" y="96"/>
                  </a:lnTo>
                  <a:lnTo>
                    <a:pt x="265" y="103"/>
                  </a:lnTo>
                  <a:lnTo>
                    <a:pt x="262" y="108"/>
                  </a:lnTo>
                  <a:lnTo>
                    <a:pt x="260" y="114"/>
                  </a:lnTo>
                  <a:lnTo>
                    <a:pt x="258" y="120"/>
                  </a:lnTo>
                  <a:lnTo>
                    <a:pt x="250" y="134"/>
                  </a:lnTo>
                  <a:lnTo>
                    <a:pt x="243" y="148"/>
                  </a:lnTo>
                  <a:lnTo>
                    <a:pt x="234" y="161"/>
                  </a:lnTo>
                  <a:lnTo>
                    <a:pt x="227" y="174"/>
                  </a:lnTo>
                  <a:lnTo>
                    <a:pt x="218" y="188"/>
                  </a:lnTo>
                  <a:lnTo>
                    <a:pt x="211" y="201"/>
                  </a:lnTo>
                  <a:lnTo>
                    <a:pt x="206" y="212"/>
                  </a:lnTo>
                  <a:lnTo>
                    <a:pt x="205" y="220"/>
                  </a:lnTo>
                  <a:lnTo>
                    <a:pt x="206" y="231"/>
                  </a:lnTo>
                  <a:lnTo>
                    <a:pt x="209" y="250"/>
                  </a:lnTo>
                  <a:lnTo>
                    <a:pt x="212" y="268"/>
                  </a:lnTo>
                  <a:lnTo>
                    <a:pt x="217" y="283"/>
                  </a:lnTo>
                  <a:lnTo>
                    <a:pt x="221" y="292"/>
                  </a:lnTo>
                  <a:lnTo>
                    <a:pt x="231" y="317"/>
                  </a:lnTo>
                  <a:lnTo>
                    <a:pt x="244" y="354"/>
                  </a:lnTo>
                  <a:lnTo>
                    <a:pt x="261" y="398"/>
                  </a:lnTo>
                  <a:lnTo>
                    <a:pt x="278" y="444"/>
                  </a:lnTo>
                  <a:lnTo>
                    <a:pt x="296" y="488"/>
                  </a:lnTo>
                  <a:lnTo>
                    <a:pt x="310" y="526"/>
                  </a:lnTo>
                  <a:lnTo>
                    <a:pt x="320" y="553"/>
                  </a:lnTo>
                  <a:lnTo>
                    <a:pt x="206" y="575"/>
                  </a:lnTo>
                  <a:lnTo>
                    <a:pt x="178" y="2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pic>
        <p:nvPicPr>
          <p:cNvPr id="2056" name="Picture 8" descr="MCj0198828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5084763"/>
            <a:ext cx="1030288" cy="102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6 -0.03501 C -0.10834 -0.00395 -0.17987 0.02736 -0.26563 0.01391 C -0.35139 0.00046 -0.51042 -0.01044 -0.55105 -0.1164 C -0.59167 -0.22235 -0.5165 -0.53722 -0.50955 -0.62138 " pathEditMode="relative" rAng="0" ptsTypes="aaaA">
                                      <p:cBhvr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60" y="-26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Arial Black</vt:lpstr>
      <vt:lpstr>Verdana</vt:lpstr>
      <vt:lpstr>Comic Sans MS</vt:lpstr>
      <vt:lpstr>Diseño predeterminado</vt:lpstr>
      <vt:lpstr>Presentación de PowerPoint</vt:lpstr>
    </vt:vector>
  </TitlesOfParts>
  <Company>csif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David</dc:creator>
  <cp:lastModifiedBy>D&amp;G</cp:lastModifiedBy>
  <cp:revision>10</cp:revision>
  <dcterms:created xsi:type="dcterms:W3CDTF">2005-10-19T10:31:05Z</dcterms:created>
  <dcterms:modified xsi:type="dcterms:W3CDTF">2012-11-09T12:20:25Z</dcterms:modified>
</cp:coreProperties>
</file>