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60" r:id="rId5"/>
  </p:sldIdLst>
  <p:sldSz cx="9144000" cy="6858000" type="screen4x3"/>
  <p:notesSz cx="9623425" cy="688816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8680C0-1BB9-4D81-A4CB-EE0D7EDEF342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756DD42-5DAD-4E44-BD14-71E72C791DA1}">
      <dgm:prSet phldrT="[Texto]" custT="1"/>
      <dgm:spPr>
        <a:solidFill>
          <a:srgbClr val="FFC000">
            <a:alpha val="50000"/>
          </a:srgb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sz="2000" dirty="0" smtClean="0"/>
            <a:t>Alumno</a:t>
          </a:r>
          <a:endParaRPr lang="es-ES" sz="2000" dirty="0"/>
        </a:p>
      </dgm:t>
    </dgm:pt>
    <dgm:pt modelId="{0AC60B5A-A688-448F-9224-4F0018AFEBFC}" type="parTrans" cxnId="{9355DFFC-D28F-4CEB-B4E6-F6A68F56EB2D}">
      <dgm:prSet/>
      <dgm:spPr/>
      <dgm:t>
        <a:bodyPr/>
        <a:lstStyle/>
        <a:p>
          <a:endParaRPr lang="es-ES"/>
        </a:p>
      </dgm:t>
    </dgm:pt>
    <dgm:pt modelId="{04B63879-869A-43CD-91A7-DFA4AF8CA740}" type="sibTrans" cxnId="{9355DFFC-D28F-4CEB-B4E6-F6A68F56EB2D}">
      <dgm:prSet/>
      <dgm:spPr/>
      <dgm:t>
        <a:bodyPr/>
        <a:lstStyle/>
        <a:p>
          <a:endParaRPr lang="es-ES"/>
        </a:p>
      </dgm:t>
    </dgm:pt>
    <dgm:pt modelId="{7CE21614-D02E-4EBE-9BCF-A8BCF7B3359B}">
      <dgm:prSet phldrT="[Texto]"/>
      <dgm:spPr>
        <a:solidFill>
          <a:schemeClr val="tx2">
            <a:alpha val="50000"/>
          </a:scheme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dirty="0" smtClean="0"/>
            <a:t>Profesores</a:t>
          </a:r>
          <a:endParaRPr lang="es-ES" dirty="0"/>
        </a:p>
      </dgm:t>
    </dgm:pt>
    <dgm:pt modelId="{BB93815F-BC15-4394-B854-72C928315A22}" type="parTrans" cxnId="{0A7C972E-6E77-466C-8A33-4BB58B661913}">
      <dgm:prSet/>
      <dgm:spPr/>
      <dgm:t>
        <a:bodyPr/>
        <a:lstStyle/>
        <a:p>
          <a:endParaRPr lang="es-ES"/>
        </a:p>
      </dgm:t>
    </dgm:pt>
    <dgm:pt modelId="{13E2E9E1-72A5-42A9-8311-DDD902695F2E}" type="sibTrans" cxnId="{0A7C972E-6E77-466C-8A33-4BB58B661913}">
      <dgm:prSet/>
      <dgm:spPr/>
      <dgm:t>
        <a:bodyPr/>
        <a:lstStyle/>
        <a:p>
          <a:endParaRPr lang="es-ES"/>
        </a:p>
      </dgm:t>
    </dgm:pt>
    <dgm:pt modelId="{E9710EE2-225D-4D1B-A364-1184B6A82853}">
      <dgm:prSet phldrT="[Texto]"/>
      <dgm:spPr>
        <a:solidFill>
          <a:srgbClr val="92D050">
            <a:alpha val="50000"/>
          </a:srgb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dirty="0" smtClean="0"/>
            <a:t>Instala-</a:t>
          </a:r>
          <a:r>
            <a:rPr lang="es-ES" dirty="0" err="1" smtClean="0"/>
            <a:t>ciones</a:t>
          </a:r>
          <a:endParaRPr lang="es-ES" dirty="0"/>
        </a:p>
      </dgm:t>
    </dgm:pt>
    <dgm:pt modelId="{8A38FD7D-0811-41F2-AEB4-428A90E7AE26}" type="parTrans" cxnId="{1DC44ABC-B78B-438B-ACA6-99D3BA6BEC02}">
      <dgm:prSet/>
      <dgm:spPr/>
      <dgm:t>
        <a:bodyPr/>
        <a:lstStyle/>
        <a:p>
          <a:endParaRPr lang="es-ES"/>
        </a:p>
      </dgm:t>
    </dgm:pt>
    <dgm:pt modelId="{9613CEFF-6642-4960-8E3D-CD53A231153B}" type="sibTrans" cxnId="{1DC44ABC-B78B-438B-ACA6-99D3BA6BEC02}">
      <dgm:prSet/>
      <dgm:spPr/>
      <dgm:t>
        <a:bodyPr/>
        <a:lstStyle/>
        <a:p>
          <a:endParaRPr lang="es-ES"/>
        </a:p>
      </dgm:t>
    </dgm:pt>
    <dgm:pt modelId="{79C883C3-BB1B-4AD9-9D92-FCD6BEE15EE9}">
      <dgm:prSet phldrT="[Texto]"/>
      <dgm:spPr>
        <a:solidFill>
          <a:srgbClr val="0070C0">
            <a:alpha val="50000"/>
          </a:srgb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dirty="0" smtClean="0"/>
            <a:t>Recursos</a:t>
          </a:r>
          <a:endParaRPr lang="es-ES" dirty="0"/>
        </a:p>
      </dgm:t>
    </dgm:pt>
    <dgm:pt modelId="{AFDE909F-1B8A-4FCC-B496-6E9506E9D91B}" type="parTrans" cxnId="{FB4547A2-2454-45BD-B891-1BEBF6D436C1}">
      <dgm:prSet/>
      <dgm:spPr/>
      <dgm:t>
        <a:bodyPr/>
        <a:lstStyle/>
        <a:p>
          <a:endParaRPr lang="es-ES"/>
        </a:p>
      </dgm:t>
    </dgm:pt>
    <dgm:pt modelId="{B8EC40BC-B83A-43AB-A12D-3851281D0108}" type="sibTrans" cxnId="{FB4547A2-2454-45BD-B891-1BEBF6D436C1}">
      <dgm:prSet/>
      <dgm:spPr/>
      <dgm:t>
        <a:bodyPr/>
        <a:lstStyle/>
        <a:p>
          <a:endParaRPr lang="es-ES"/>
        </a:p>
      </dgm:t>
    </dgm:pt>
    <dgm:pt modelId="{A99EF9C7-D7CC-430C-B38D-E02169818F17}">
      <dgm:prSet phldrT="[Texto]"/>
      <dgm:spPr>
        <a:solidFill>
          <a:srgbClr val="7030A0">
            <a:alpha val="50000"/>
          </a:srgb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smtClean="0"/>
            <a:t>Dirección</a:t>
          </a:r>
          <a:endParaRPr lang="es-ES" dirty="0"/>
        </a:p>
      </dgm:t>
    </dgm:pt>
    <dgm:pt modelId="{17F49069-8DB8-4AC6-B3C3-F1840EC25059}" type="parTrans" cxnId="{248BCBD2-0344-48F4-A26C-A7ACDCE993AC}">
      <dgm:prSet/>
      <dgm:spPr/>
      <dgm:t>
        <a:bodyPr/>
        <a:lstStyle/>
        <a:p>
          <a:endParaRPr lang="es-ES"/>
        </a:p>
      </dgm:t>
    </dgm:pt>
    <dgm:pt modelId="{5245588C-88F8-498E-9744-7F88850E5FEF}" type="sibTrans" cxnId="{248BCBD2-0344-48F4-A26C-A7ACDCE993AC}">
      <dgm:prSet/>
      <dgm:spPr/>
      <dgm:t>
        <a:bodyPr/>
        <a:lstStyle/>
        <a:p>
          <a:endParaRPr lang="es-ES"/>
        </a:p>
      </dgm:t>
    </dgm:pt>
    <dgm:pt modelId="{16837BB6-7322-4058-B352-263E23AB9B12}">
      <dgm:prSet/>
      <dgm:spPr>
        <a:solidFill>
          <a:srgbClr val="002060">
            <a:alpha val="50000"/>
          </a:srgb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s-ES" smtClean="0"/>
            <a:t>Adminis-tración</a:t>
          </a:r>
          <a:endParaRPr lang="es-ES" dirty="0"/>
        </a:p>
      </dgm:t>
    </dgm:pt>
    <dgm:pt modelId="{A9A92772-2961-43E0-BFC2-FDF0B742DF85}" type="parTrans" cxnId="{DD83A7A0-67C5-495D-A381-40EBCDB64693}">
      <dgm:prSet/>
      <dgm:spPr/>
      <dgm:t>
        <a:bodyPr/>
        <a:lstStyle/>
        <a:p>
          <a:endParaRPr lang="es-ES"/>
        </a:p>
      </dgm:t>
    </dgm:pt>
    <dgm:pt modelId="{2932D9BF-FF59-4771-9AAA-7920C808B343}" type="sibTrans" cxnId="{DD83A7A0-67C5-495D-A381-40EBCDB64693}">
      <dgm:prSet/>
      <dgm:spPr/>
      <dgm:t>
        <a:bodyPr/>
        <a:lstStyle/>
        <a:p>
          <a:endParaRPr lang="es-ES"/>
        </a:p>
      </dgm:t>
    </dgm:pt>
    <dgm:pt modelId="{6A33CE02-3980-4FBE-8585-FE6AD28D43F0}" type="pres">
      <dgm:prSet presAssocID="{268680C0-1BB9-4D81-A4CB-EE0D7EDEF34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35BCC3C-31EE-4634-BCAB-70687B8AFCB6}" type="pres">
      <dgm:prSet presAssocID="{7756DD42-5DAD-4E44-BD14-71E72C791DA1}" presName="centerShape" presStyleLbl="node0" presStyleIdx="0" presStyleCnt="1"/>
      <dgm:spPr/>
      <dgm:t>
        <a:bodyPr/>
        <a:lstStyle/>
        <a:p>
          <a:endParaRPr lang="es-ES"/>
        </a:p>
      </dgm:t>
    </dgm:pt>
    <dgm:pt modelId="{8A470B8A-39BC-4D32-AED1-2AB8A6F5B82C}" type="pres">
      <dgm:prSet presAssocID="{BB93815F-BC15-4394-B854-72C928315A22}" presName="Name9" presStyleLbl="parChTrans1D2" presStyleIdx="0" presStyleCnt="5"/>
      <dgm:spPr/>
      <dgm:t>
        <a:bodyPr/>
        <a:lstStyle/>
        <a:p>
          <a:endParaRPr lang="es-ES"/>
        </a:p>
      </dgm:t>
    </dgm:pt>
    <dgm:pt modelId="{8BEEC317-81DD-4563-8221-78EBD70F9787}" type="pres">
      <dgm:prSet presAssocID="{BB93815F-BC15-4394-B854-72C928315A22}" presName="connTx" presStyleLbl="parChTrans1D2" presStyleIdx="0" presStyleCnt="5"/>
      <dgm:spPr/>
      <dgm:t>
        <a:bodyPr/>
        <a:lstStyle/>
        <a:p>
          <a:endParaRPr lang="es-ES"/>
        </a:p>
      </dgm:t>
    </dgm:pt>
    <dgm:pt modelId="{CF39E7A8-593F-4D4E-8689-7B8236FC8DE2}" type="pres">
      <dgm:prSet presAssocID="{7CE21614-D02E-4EBE-9BCF-A8BCF7B3359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303A4A0-4A85-4184-9D03-44ADA0993CCF}" type="pres">
      <dgm:prSet presAssocID="{8A38FD7D-0811-41F2-AEB4-428A90E7AE26}" presName="Name9" presStyleLbl="parChTrans1D2" presStyleIdx="1" presStyleCnt="5"/>
      <dgm:spPr/>
      <dgm:t>
        <a:bodyPr/>
        <a:lstStyle/>
        <a:p>
          <a:endParaRPr lang="es-ES"/>
        </a:p>
      </dgm:t>
    </dgm:pt>
    <dgm:pt modelId="{0CD08399-4E60-45C1-B824-E3019C9AF7EB}" type="pres">
      <dgm:prSet presAssocID="{8A38FD7D-0811-41F2-AEB4-428A90E7AE26}" presName="connTx" presStyleLbl="parChTrans1D2" presStyleIdx="1" presStyleCnt="5"/>
      <dgm:spPr/>
      <dgm:t>
        <a:bodyPr/>
        <a:lstStyle/>
        <a:p>
          <a:endParaRPr lang="es-ES"/>
        </a:p>
      </dgm:t>
    </dgm:pt>
    <dgm:pt modelId="{2B6F19F6-8D63-4444-AA8D-F0B3EBF1E9D6}" type="pres">
      <dgm:prSet presAssocID="{E9710EE2-225D-4D1B-A364-1184B6A8285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41942B4-BDA8-4F66-93E3-3E1499F0E96C}" type="pres">
      <dgm:prSet presAssocID="{AFDE909F-1B8A-4FCC-B496-6E9506E9D91B}" presName="Name9" presStyleLbl="parChTrans1D2" presStyleIdx="2" presStyleCnt="5"/>
      <dgm:spPr/>
      <dgm:t>
        <a:bodyPr/>
        <a:lstStyle/>
        <a:p>
          <a:endParaRPr lang="es-ES"/>
        </a:p>
      </dgm:t>
    </dgm:pt>
    <dgm:pt modelId="{4DDB1D69-2300-45B2-9A05-10730A42BE04}" type="pres">
      <dgm:prSet presAssocID="{AFDE909F-1B8A-4FCC-B496-6E9506E9D91B}" presName="connTx" presStyleLbl="parChTrans1D2" presStyleIdx="2" presStyleCnt="5"/>
      <dgm:spPr/>
      <dgm:t>
        <a:bodyPr/>
        <a:lstStyle/>
        <a:p>
          <a:endParaRPr lang="es-ES"/>
        </a:p>
      </dgm:t>
    </dgm:pt>
    <dgm:pt modelId="{4DC2E0DF-75B2-4CF8-A7F8-1E21437C20CF}" type="pres">
      <dgm:prSet presAssocID="{79C883C3-BB1B-4AD9-9D92-FCD6BEE15EE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936CC0-FDF3-4A6B-8661-1E3AD61BDA3F}" type="pres">
      <dgm:prSet presAssocID="{17F49069-8DB8-4AC6-B3C3-F1840EC25059}" presName="Name9" presStyleLbl="parChTrans1D2" presStyleIdx="3" presStyleCnt="5"/>
      <dgm:spPr/>
      <dgm:t>
        <a:bodyPr/>
        <a:lstStyle/>
        <a:p>
          <a:endParaRPr lang="es-ES"/>
        </a:p>
      </dgm:t>
    </dgm:pt>
    <dgm:pt modelId="{1953F196-498F-4C18-998F-B8573C206351}" type="pres">
      <dgm:prSet presAssocID="{17F49069-8DB8-4AC6-B3C3-F1840EC25059}" presName="connTx" presStyleLbl="parChTrans1D2" presStyleIdx="3" presStyleCnt="5"/>
      <dgm:spPr/>
      <dgm:t>
        <a:bodyPr/>
        <a:lstStyle/>
        <a:p>
          <a:endParaRPr lang="es-ES"/>
        </a:p>
      </dgm:t>
    </dgm:pt>
    <dgm:pt modelId="{2B036598-784A-4CA6-968F-2D9E6CE1D31C}" type="pres">
      <dgm:prSet presAssocID="{A99EF9C7-D7CC-430C-B38D-E02169818F1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508F4E2-ADA5-4C41-99BD-FE4A1C47D00C}" type="pres">
      <dgm:prSet presAssocID="{A9A92772-2961-43E0-BFC2-FDF0B742DF85}" presName="Name9" presStyleLbl="parChTrans1D2" presStyleIdx="4" presStyleCnt="5"/>
      <dgm:spPr/>
      <dgm:t>
        <a:bodyPr/>
        <a:lstStyle/>
        <a:p>
          <a:endParaRPr lang="es-ES"/>
        </a:p>
      </dgm:t>
    </dgm:pt>
    <dgm:pt modelId="{42B3D265-ADB6-403A-8444-A457A94EDF07}" type="pres">
      <dgm:prSet presAssocID="{A9A92772-2961-43E0-BFC2-FDF0B742DF85}" presName="connTx" presStyleLbl="parChTrans1D2" presStyleIdx="4" presStyleCnt="5"/>
      <dgm:spPr/>
      <dgm:t>
        <a:bodyPr/>
        <a:lstStyle/>
        <a:p>
          <a:endParaRPr lang="es-ES"/>
        </a:p>
      </dgm:t>
    </dgm:pt>
    <dgm:pt modelId="{F9422F55-8B5A-4417-B42D-4F69E86D38E7}" type="pres">
      <dgm:prSet presAssocID="{16837BB6-7322-4058-B352-263E23AB9B1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3EC1315-DB53-4C75-BA15-B021E027F2D4}" type="presOf" srcId="{A9A92772-2961-43E0-BFC2-FDF0B742DF85}" destId="{D508F4E2-ADA5-4C41-99BD-FE4A1C47D00C}" srcOrd="0" destOrd="0" presId="urn:microsoft.com/office/officeart/2005/8/layout/radial1"/>
    <dgm:cxn modelId="{DD83A7A0-67C5-495D-A381-40EBCDB64693}" srcId="{7756DD42-5DAD-4E44-BD14-71E72C791DA1}" destId="{16837BB6-7322-4058-B352-263E23AB9B12}" srcOrd="4" destOrd="0" parTransId="{A9A92772-2961-43E0-BFC2-FDF0B742DF85}" sibTransId="{2932D9BF-FF59-4771-9AAA-7920C808B343}"/>
    <dgm:cxn modelId="{9355DFFC-D28F-4CEB-B4E6-F6A68F56EB2D}" srcId="{268680C0-1BB9-4D81-A4CB-EE0D7EDEF342}" destId="{7756DD42-5DAD-4E44-BD14-71E72C791DA1}" srcOrd="0" destOrd="0" parTransId="{0AC60B5A-A688-448F-9224-4F0018AFEBFC}" sibTransId="{04B63879-869A-43CD-91A7-DFA4AF8CA740}"/>
    <dgm:cxn modelId="{FB4547A2-2454-45BD-B891-1BEBF6D436C1}" srcId="{7756DD42-5DAD-4E44-BD14-71E72C791DA1}" destId="{79C883C3-BB1B-4AD9-9D92-FCD6BEE15EE9}" srcOrd="2" destOrd="0" parTransId="{AFDE909F-1B8A-4FCC-B496-6E9506E9D91B}" sibTransId="{B8EC40BC-B83A-43AB-A12D-3851281D0108}"/>
    <dgm:cxn modelId="{5760E50A-EB1D-43CC-BD9E-A42DCCE1856F}" type="presOf" srcId="{AFDE909F-1B8A-4FCC-B496-6E9506E9D91B}" destId="{4DDB1D69-2300-45B2-9A05-10730A42BE04}" srcOrd="1" destOrd="0" presId="urn:microsoft.com/office/officeart/2005/8/layout/radial1"/>
    <dgm:cxn modelId="{54C921FE-D98A-43C8-B134-A77989E8A223}" type="presOf" srcId="{AFDE909F-1B8A-4FCC-B496-6E9506E9D91B}" destId="{F41942B4-BDA8-4F66-93E3-3E1499F0E96C}" srcOrd="0" destOrd="0" presId="urn:microsoft.com/office/officeart/2005/8/layout/radial1"/>
    <dgm:cxn modelId="{19CDEAA8-43EA-4AE5-96E6-588F626EDCA2}" type="presOf" srcId="{A99EF9C7-D7CC-430C-B38D-E02169818F17}" destId="{2B036598-784A-4CA6-968F-2D9E6CE1D31C}" srcOrd="0" destOrd="0" presId="urn:microsoft.com/office/officeart/2005/8/layout/radial1"/>
    <dgm:cxn modelId="{BE85DC75-6CA6-4881-A9BB-592C9C0F1515}" type="presOf" srcId="{7CE21614-D02E-4EBE-9BCF-A8BCF7B3359B}" destId="{CF39E7A8-593F-4D4E-8689-7B8236FC8DE2}" srcOrd="0" destOrd="0" presId="urn:microsoft.com/office/officeart/2005/8/layout/radial1"/>
    <dgm:cxn modelId="{820A3A6C-365C-41DD-AB98-768A2EA24514}" type="presOf" srcId="{17F49069-8DB8-4AC6-B3C3-F1840EC25059}" destId="{67936CC0-FDF3-4A6B-8661-1E3AD61BDA3F}" srcOrd="0" destOrd="0" presId="urn:microsoft.com/office/officeart/2005/8/layout/radial1"/>
    <dgm:cxn modelId="{0F322597-0D05-4C95-BD12-C60C6DB6D792}" type="presOf" srcId="{79C883C3-BB1B-4AD9-9D92-FCD6BEE15EE9}" destId="{4DC2E0DF-75B2-4CF8-A7F8-1E21437C20CF}" srcOrd="0" destOrd="0" presId="urn:microsoft.com/office/officeart/2005/8/layout/radial1"/>
    <dgm:cxn modelId="{388CA64D-5895-4FA0-8A59-71C20BFCD637}" type="presOf" srcId="{16837BB6-7322-4058-B352-263E23AB9B12}" destId="{F9422F55-8B5A-4417-B42D-4F69E86D38E7}" srcOrd="0" destOrd="0" presId="urn:microsoft.com/office/officeart/2005/8/layout/radial1"/>
    <dgm:cxn modelId="{248BCBD2-0344-48F4-A26C-A7ACDCE993AC}" srcId="{7756DD42-5DAD-4E44-BD14-71E72C791DA1}" destId="{A99EF9C7-D7CC-430C-B38D-E02169818F17}" srcOrd="3" destOrd="0" parTransId="{17F49069-8DB8-4AC6-B3C3-F1840EC25059}" sibTransId="{5245588C-88F8-498E-9744-7F88850E5FEF}"/>
    <dgm:cxn modelId="{0A7C972E-6E77-466C-8A33-4BB58B661913}" srcId="{7756DD42-5DAD-4E44-BD14-71E72C791DA1}" destId="{7CE21614-D02E-4EBE-9BCF-A8BCF7B3359B}" srcOrd="0" destOrd="0" parTransId="{BB93815F-BC15-4394-B854-72C928315A22}" sibTransId="{13E2E9E1-72A5-42A9-8311-DDD902695F2E}"/>
    <dgm:cxn modelId="{21C5C41C-EDA2-4900-98D1-9B23185D5E18}" type="presOf" srcId="{A9A92772-2961-43E0-BFC2-FDF0B742DF85}" destId="{42B3D265-ADB6-403A-8444-A457A94EDF07}" srcOrd="1" destOrd="0" presId="urn:microsoft.com/office/officeart/2005/8/layout/radial1"/>
    <dgm:cxn modelId="{96D4D9AD-C9F1-4632-BD52-43F59784E99D}" type="presOf" srcId="{8A38FD7D-0811-41F2-AEB4-428A90E7AE26}" destId="{7303A4A0-4A85-4184-9D03-44ADA0993CCF}" srcOrd="0" destOrd="0" presId="urn:microsoft.com/office/officeart/2005/8/layout/radial1"/>
    <dgm:cxn modelId="{EE806C07-911E-45D2-B0E4-EAD5B3A94D57}" type="presOf" srcId="{7756DD42-5DAD-4E44-BD14-71E72C791DA1}" destId="{235BCC3C-31EE-4634-BCAB-70687B8AFCB6}" srcOrd="0" destOrd="0" presId="urn:microsoft.com/office/officeart/2005/8/layout/radial1"/>
    <dgm:cxn modelId="{1DC44ABC-B78B-438B-ACA6-99D3BA6BEC02}" srcId="{7756DD42-5DAD-4E44-BD14-71E72C791DA1}" destId="{E9710EE2-225D-4D1B-A364-1184B6A82853}" srcOrd="1" destOrd="0" parTransId="{8A38FD7D-0811-41F2-AEB4-428A90E7AE26}" sibTransId="{9613CEFF-6642-4960-8E3D-CD53A231153B}"/>
    <dgm:cxn modelId="{28920450-C3A5-477A-8550-B4D638B27648}" type="presOf" srcId="{BB93815F-BC15-4394-B854-72C928315A22}" destId="{8A470B8A-39BC-4D32-AED1-2AB8A6F5B82C}" srcOrd="0" destOrd="0" presId="urn:microsoft.com/office/officeart/2005/8/layout/radial1"/>
    <dgm:cxn modelId="{1BF12D6D-8007-4B8C-BC79-ED4533B90E93}" type="presOf" srcId="{268680C0-1BB9-4D81-A4CB-EE0D7EDEF342}" destId="{6A33CE02-3980-4FBE-8585-FE6AD28D43F0}" srcOrd="0" destOrd="0" presId="urn:microsoft.com/office/officeart/2005/8/layout/radial1"/>
    <dgm:cxn modelId="{9B34CBE5-CDE1-427F-AC37-6041F7C36AA8}" type="presOf" srcId="{8A38FD7D-0811-41F2-AEB4-428A90E7AE26}" destId="{0CD08399-4E60-45C1-B824-E3019C9AF7EB}" srcOrd="1" destOrd="0" presId="urn:microsoft.com/office/officeart/2005/8/layout/radial1"/>
    <dgm:cxn modelId="{3858F79C-F250-44CF-B2FB-7B78B7461E79}" type="presOf" srcId="{BB93815F-BC15-4394-B854-72C928315A22}" destId="{8BEEC317-81DD-4563-8221-78EBD70F9787}" srcOrd="1" destOrd="0" presId="urn:microsoft.com/office/officeart/2005/8/layout/radial1"/>
    <dgm:cxn modelId="{8ECB5946-F537-40F8-BCF4-F0C1F0A94DC1}" type="presOf" srcId="{17F49069-8DB8-4AC6-B3C3-F1840EC25059}" destId="{1953F196-498F-4C18-998F-B8573C206351}" srcOrd="1" destOrd="0" presId="urn:microsoft.com/office/officeart/2005/8/layout/radial1"/>
    <dgm:cxn modelId="{C6821675-7D5A-4AB5-B13C-BBEFED34FC30}" type="presOf" srcId="{E9710EE2-225D-4D1B-A364-1184B6A82853}" destId="{2B6F19F6-8D63-4444-AA8D-F0B3EBF1E9D6}" srcOrd="0" destOrd="0" presId="urn:microsoft.com/office/officeart/2005/8/layout/radial1"/>
    <dgm:cxn modelId="{565B8B08-31B2-4A6E-AAED-217C5A4E00C2}" type="presParOf" srcId="{6A33CE02-3980-4FBE-8585-FE6AD28D43F0}" destId="{235BCC3C-31EE-4634-BCAB-70687B8AFCB6}" srcOrd="0" destOrd="0" presId="urn:microsoft.com/office/officeart/2005/8/layout/radial1"/>
    <dgm:cxn modelId="{8521662C-EC00-4182-BC75-E8D9E4443014}" type="presParOf" srcId="{6A33CE02-3980-4FBE-8585-FE6AD28D43F0}" destId="{8A470B8A-39BC-4D32-AED1-2AB8A6F5B82C}" srcOrd="1" destOrd="0" presId="urn:microsoft.com/office/officeart/2005/8/layout/radial1"/>
    <dgm:cxn modelId="{226D41F4-DC77-4EEE-8505-A2E0AAF70A84}" type="presParOf" srcId="{8A470B8A-39BC-4D32-AED1-2AB8A6F5B82C}" destId="{8BEEC317-81DD-4563-8221-78EBD70F9787}" srcOrd="0" destOrd="0" presId="urn:microsoft.com/office/officeart/2005/8/layout/radial1"/>
    <dgm:cxn modelId="{399EC027-B3AE-4032-8E34-26ACE568F54B}" type="presParOf" srcId="{6A33CE02-3980-4FBE-8585-FE6AD28D43F0}" destId="{CF39E7A8-593F-4D4E-8689-7B8236FC8DE2}" srcOrd="2" destOrd="0" presId="urn:microsoft.com/office/officeart/2005/8/layout/radial1"/>
    <dgm:cxn modelId="{5604D6B2-D6C0-4B10-8A1B-CA89E7C33367}" type="presParOf" srcId="{6A33CE02-3980-4FBE-8585-FE6AD28D43F0}" destId="{7303A4A0-4A85-4184-9D03-44ADA0993CCF}" srcOrd="3" destOrd="0" presId="urn:microsoft.com/office/officeart/2005/8/layout/radial1"/>
    <dgm:cxn modelId="{3A477FE3-0FE1-4EA0-8C08-91748F4C45ED}" type="presParOf" srcId="{7303A4A0-4A85-4184-9D03-44ADA0993CCF}" destId="{0CD08399-4E60-45C1-B824-E3019C9AF7EB}" srcOrd="0" destOrd="0" presId="urn:microsoft.com/office/officeart/2005/8/layout/radial1"/>
    <dgm:cxn modelId="{91152220-E14C-4675-9063-0A8786484955}" type="presParOf" srcId="{6A33CE02-3980-4FBE-8585-FE6AD28D43F0}" destId="{2B6F19F6-8D63-4444-AA8D-F0B3EBF1E9D6}" srcOrd="4" destOrd="0" presId="urn:microsoft.com/office/officeart/2005/8/layout/radial1"/>
    <dgm:cxn modelId="{01E70B77-A614-4625-8E90-7762A65ACC6B}" type="presParOf" srcId="{6A33CE02-3980-4FBE-8585-FE6AD28D43F0}" destId="{F41942B4-BDA8-4F66-93E3-3E1499F0E96C}" srcOrd="5" destOrd="0" presId="urn:microsoft.com/office/officeart/2005/8/layout/radial1"/>
    <dgm:cxn modelId="{4C22D100-948D-425B-842E-21FC2711EAEA}" type="presParOf" srcId="{F41942B4-BDA8-4F66-93E3-3E1499F0E96C}" destId="{4DDB1D69-2300-45B2-9A05-10730A42BE04}" srcOrd="0" destOrd="0" presId="urn:microsoft.com/office/officeart/2005/8/layout/radial1"/>
    <dgm:cxn modelId="{FFA55932-4495-427A-AC50-3A865A4CB43F}" type="presParOf" srcId="{6A33CE02-3980-4FBE-8585-FE6AD28D43F0}" destId="{4DC2E0DF-75B2-4CF8-A7F8-1E21437C20CF}" srcOrd="6" destOrd="0" presId="urn:microsoft.com/office/officeart/2005/8/layout/radial1"/>
    <dgm:cxn modelId="{0C47C558-BBAF-44D8-96BB-5E26B79B6BA0}" type="presParOf" srcId="{6A33CE02-3980-4FBE-8585-FE6AD28D43F0}" destId="{67936CC0-FDF3-4A6B-8661-1E3AD61BDA3F}" srcOrd="7" destOrd="0" presId="urn:microsoft.com/office/officeart/2005/8/layout/radial1"/>
    <dgm:cxn modelId="{BA299DBF-78E6-459C-9421-54F8A77021BA}" type="presParOf" srcId="{67936CC0-FDF3-4A6B-8661-1E3AD61BDA3F}" destId="{1953F196-498F-4C18-998F-B8573C206351}" srcOrd="0" destOrd="0" presId="urn:microsoft.com/office/officeart/2005/8/layout/radial1"/>
    <dgm:cxn modelId="{BAE84D13-FF94-4D7A-B679-3B98F8348BCD}" type="presParOf" srcId="{6A33CE02-3980-4FBE-8585-FE6AD28D43F0}" destId="{2B036598-784A-4CA6-968F-2D9E6CE1D31C}" srcOrd="8" destOrd="0" presId="urn:microsoft.com/office/officeart/2005/8/layout/radial1"/>
    <dgm:cxn modelId="{7A47ADA1-73B4-43B2-A44E-5769D8C3202D}" type="presParOf" srcId="{6A33CE02-3980-4FBE-8585-FE6AD28D43F0}" destId="{D508F4E2-ADA5-4C41-99BD-FE4A1C47D00C}" srcOrd="9" destOrd="0" presId="urn:microsoft.com/office/officeart/2005/8/layout/radial1"/>
    <dgm:cxn modelId="{F47588E7-47F3-4616-8E56-37C0359ABF76}" type="presParOf" srcId="{D508F4E2-ADA5-4C41-99BD-FE4A1C47D00C}" destId="{42B3D265-ADB6-403A-8444-A457A94EDF07}" srcOrd="0" destOrd="0" presId="urn:microsoft.com/office/officeart/2005/8/layout/radial1"/>
    <dgm:cxn modelId="{1B04A56B-E7C5-41A7-AD94-941110A93A4E}" type="presParOf" srcId="{6A33CE02-3980-4FBE-8585-FE6AD28D43F0}" destId="{F9422F55-8B5A-4417-B42D-4F69E86D38E7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5BCC3C-31EE-4634-BCAB-70687B8AFCB6}">
      <dsp:nvSpPr>
        <dsp:cNvPr id="0" name=""/>
        <dsp:cNvSpPr/>
      </dsp:nvSpPr>
      <dsp:spPr>
        <a:xfrm>
          <a:off x="2637101" y="1690976"/>
          <a:ext cx="1298092" cy="1298092"/>
        </a:xfrm>
        <a:prstGeom prst="ellipse">
          <a:avLst/>
        </a:prstGeom>
        <a:solidFill>
          <a:srgbClr val="FFC000">
            <a:alpha val="50000"/>
          </a:srgb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Alumno</a:t>
          </a:r>
          <a:endParaRPr lang="es-ES" sz="2000" kern="1200" dirty="0"/>
        </a:p>
      </dsp:txBody>
      <dsp:txXfrm>
        <a:off x="2827202" y="1881077"/>
        <a:ext cx="917890" cy="917890"/>
      </dsp:txXfrm>
    </dsp:sp>
    <dsp:sp modelId="{8A470B8A-39BC-4D32-AED1-2AB8A6F5B82C}">
      <dsp:nvSpPr>
        <dsp:cNvPr id="0" name=""/>
        <dsp:cNvSpPr/>
      </dsp:nvSpPr>
      <dsp:spPr>
        <a:xfrm rot="16200000">
          <a:off x="3091332" y="1478384"/>
          <a:ext cx="389631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389631" y="177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3276407" y="1486419"/>
        <a:ext cx="19481" cy="19481"/>
      </dsp:txXfrm>
    </dsp:sp>
    <dsp:sp modelId="{CF39E7A8-593F-4D4E-8689-7B8236FC8DE2}">
      <dsp:nvSpPr>
        <dsp:cNvPr id="0" name=""/>
        <dsp:cNvSpPr/>
      </dsp:nvSpPr>
      <dsp:spPr>
        <a:xfrm>
          <a:off x="2637101" y="3251"/>
          <a:ext cx="1298092" cy="1298092"/>
        </a:xfrm>
        <a:prstGeom prst="ellipse">
          <a:avLst/>
        </a:prstGeom>
        <a:solidFill>
          <a:schemeClr val="tx2">
            <a:alpha val="50000"/>
          </a:scheme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Profesores</a:t>
          </a:r>
          <a:endParaRPr lang="es-ES" sz="1300" kern="1200" dirty="0"/>
        </a:p>
      </dsp:txBody>
      <dsp:txXfrm>
        <a:off x="2827202" y="193352"/>
        <a:ext cx="917890" cy="917890"/>
      </dsp:txXfrm>
    </dsp:sp>
    <dsp:sp modelId="{7303A4A0-4A85-4184-9D03-44ADA0993CCF}">
      <dsp:nvSpPr>
        <dsp:cNvPr id="0" name=""/>
        <dsp:cNvSpPr/>
      </dsp:nvSpPr>
      <dsp:spPr>
        <a:xfrm rot="20520000">
          <a:off x="3893892" y="2061478"/>
          <a:ext cx="389631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389631" y="177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078967" y="2069513"/>
        <a:ext cx="19481" cy="19481"/>
      </dsp:txXfrm>
    </dsp:sp>
    <dsp:sp modelId="{2B6F19F6-8D63-4444-AA8D-F0B3EBF1E9D6}">
      <dsp:nvSpPr>
        <dsp:cNvPr id="0" name=""/>
        <dsp:cNvSpPr/>
      </dsp:nvSpPr>
      <dsp:spPr>
        <a:xfrm>
          <a:off x="4242223" y="1169440"/>
          <a:ext cx="1298092" cy="1298092"/>
        </a:xfrm>
        <a:prstGeom prst="ellipse">
          <a:avLst/>
        </a:prstGeom>
        <a:solidFill>
          <a:srgbClr val="92D050">
            <a:alpha val="50000"/>
          </a:srgb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Instala-</a:t>
          </a:r>
          <a:r>
            <a:rPr lang="es-ES" sz="1300" kern="1200" dirty="0" err="1" smtClean="0"/>
            <a:t>ciones</a:t>
          </a:r>
          <a:endParaRPr lang="es-ES" sz="1300" kern="1200" dirty="0"/>
        </a:p>
      </dsp:txBody>
      <dsp:txXfrm>
        <a:off x="4432324" y="1359541"/>
        <a:ext cx="917890" cy="917890"/>
      </dsp:txXfrm>
    </dsp:sp>
    <dsp:sp modelId="{F41942B4-BDA8-4F66-93E3-3E1499F0E96C}">
      <dsp:nvSpPr>
        <dsp:cNvPr id="0" name=""/>
        <dsp:cNvSpPr/>
      </dsp:nvSpPr>
      <dsp:spPr>
        <a:xfrm rot="3240000">
          <a:off x="3587341" y="3004945"/>
          <a:ext cx="389631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389631" y="177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3772416" y="3012980"/>
        <a:ext cx="19481" cy="19481"/>
      </dsp:txXfrm>
    </dsp:sp>
    <dsp:sp modelId="{4DC2E0DF-75B2-4CF8-A7F8-1E21437C20CF}">
      <dsp:nvSpPr>
        <dsp:cNvPr id="0" name=""/>
        <dsp:cNvSpPr/>
      </dsp:nvSpPr>
      <dsp:spPr>
        <a:xfrm>
          <a:off x="3629121" y="3056373"/>
          <a:ext cx="1298092" cy="1298092"/>
        </a:xfrm>
        <a:prstGeom prst="ellipse">
          <a:avLst/>
        </a:prstGeom>
        <a:solidFill>
          <a:srgbClr val="0070C0">
            <a:alpha val="50000"/>
          </a:srgb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Recursos</a:t>
          </a:r>
          <a:endParaRPr lang="es-ES" sz="1300" kern="1200" dirty="0"/>
        </a:p>
      </dsp:txBody>
      <dsp:txXfrm>
        <a:off x="3819222" y="3246474"/>
        <a:ext cx="917890" cy="917890"/>
      </dsp:txXfrm>
    </dsp:sp>
    <dsp:sp modelId="{67936CC0-FDF3-4A6B-8661-1E3AD61BDA3F}">
      <dsp:nvSpPr>
        <dsp:cNvPr id="0" name=""/>
        <dsp:cNvSpPr/>
      </dsp:nvSpPr>
      <dsp:spPr>
        <a:xfrm rot="7560000">
          <a:off x="2595322" y="3004945"/>
          <a:ext cx="389631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389631" y="177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0800000">
        <a:off x="2780397" y="3012980"/>
        <a:ext cx="19481" cy="19481"/>
      </dsp:txXfrm>
    </dsp:sp>
    <dsp:sp modelId="{2B036598-784A-4CA6-968F-2D9E6CE1D31C}">
      <dsp:nvSpPr>
        <dsp:cNvPr id="0" name=""/>
        <dsp:cNvSpPr/>
      </dsp:nvSpPr>
      <dsp:spPr>
        <a:xfrm>
          <a:off x="1645082" y="3056373"/>
          <a:ext cx="1298092" cy="1298092"/>
        </a:xfrm>
        <a:prstGeom prst="ellipse">
          <a:avLst/>
        </a:prstGeom>
        <a:solidFill>
          <a:srgbClr val="7030A0">
            <a:alpha val="50000"/>
          </a:srgb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smtClean="0"/>
            <a:t>Dirección</a:t>
          </a:r>
          <a:endParaRPr lang="es-ES" sz="1300" kern="1200" dirty="0"/>
        </a:p>
      </dsp:txBody>
      <dsp:txXfrm>
        <a:off x="1835183" y="3246474"/>
        <a:ext cx="917890" cy="917890"/>
      </dsp:txXfrm>
    </dsp:sp>
    <dsp:sp modelId="{D508F4E2-ADA5-4C41-99BD-FE4A1C47D00C}">
      <dsp:nvSpPr>
        <dsp:cNvPr id="0" name=""/>
        <dsp:cNvSpPr/>
      </dsp:nvSpPr>
      <dsp:spPr>
        <a:xfrm rot="11880000">
          <a:off x="2288771" y="2061478"/>
          <a:ext cx="389631" cy="35551"/>
        </a:xfrm>
        <a:custGeom>
          <a:avLst/>
          <a:gdLst/>
          <a:ahLst/>
          <a:cxnLst/>
          <a:rect l="0" t="0" r="0" b="0"/>
          <a:pathLst>
            <a:path>
              <a:moveTo>
                <a:pt x="0" y="17775"/>
              </a:moveTo>
              <a:lnTo>
                <a:pt x="389631" y="177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0800000">
        <a:off x="2473846" y="2069513"/>
        <a:ext cx="19481" cy="19481"/>
      </dsp:txXfrm>
    </dsp:sp>
    <dsp:sp modelId="{F9422F55-8B5A-4417-B42D-4F69E86D38E7}">
      <dsp:nvSpPr>
        <dsp:cNvPr id="0" name=""/>
        <dsp:cNvSpPr/>
      </dsp:nvSpPr>
      <dsp:spPr>
        <a:xfrm>
          <a:off x="1031980" y="1169440"/>
          <a:ext cx="1298092" cy="1298092"/>
        </a:xfrm>
        <a:prstGeom prst="ellipse">
          <a:avLst/>
        </a:prstGeom>
        <a:solidFill>
          <a:srgbClr val="002060">
            <a:alpha val="50000"/>
          </a:srgbClr>
        </a:solidFill>
        <a:ln w="3492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smtClean="0"/>
            <a:t>Adminis-tración</a:t>
          </a:r>
          <a:endParaRPr lang="es-ES" sz="1300" kern="1200" dirty="0"/>
        </a:p>
      </dsp:txBody>
      <dsp:txXfrm>
        <a:off x="1222081" y="1359541"/>
        <a:ext cx="917890" cy="917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87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r>
              <a:rPr lang="es-ES"/>
              <a:t>Ejercicio 4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51475" y="0"/>
            <a:ext cx="41703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s-E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42088"/>
            <a:ext cx="41687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s-E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51475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758E29F3-17DA-42CB-88D7-6FB345291EE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7640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87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r>
              <a:rPr lang="es-ES"/>
              <a:t>Ejercicio 4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51475" y="0"/>
            <a:ext cx="41703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s-E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90863" y="517525"/>
            <a:ext cx="3441700" cy="2581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62025" y="3271838"/>
            <a:ext cx="76993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42088"/>
            <a:ext cx="41687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s-E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51475" y="6542088"/>
            <a:ext cx="4170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3A23172-15BB-4ED7-920C-7A2DAD1FC02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425453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/>
              <a:t>Ejercicio 4</a:t>
            </a: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Diapositiva de título">
    <p:bg>
      <p:bgPr>
        <a:gradFill rotWithShape="0">
          <a:gsLst>
            <a:gs pos="0">
              <a:schemeClr val="bg1"/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D41E80A-302E-4BA1-9B8D-54FB2BFB09AF}" type="slidenum">
              <a:rPr lang="es-ES"/>
              <a:pPr/>
              <a:t>‹Nº›</a:t>
            </a:fld>
            <a:endParaRPr lang="es-ES"/>
          </a:p>
        </p:txBody>
      </p:sp>
      <p:pic>
        <p:nvPicPr>
          <p:cNvPr id="18463" name="Picture 31" descr="MCj00886500000[1]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20713"/>
            <a:ext cx="1836738" cy="1516062"/>
          </a:xfrm>
          <a:prstGeom prst="rect">
            <a:avLst/>
          </a:prstGeom>
          <a:noFill/>
        </p:spPr>
      </p:pic>
      <p:pic>
        <p:nvPicPr>
          <p:cNvPr id="18468" name="Picture 36" descr="MCj03551430000[1]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3789363"/>
            <a:ext cx="2952750" cy="29225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82C8E-41DB-4D41-890B-14B6CD5C1F8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EF586-4F90-4E2E-BE48-E7213BFA5DC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B2C1D-3612-467E-8D1B-24C69135F21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B1B51-3687-4FB8-B880-8DCE3CFC581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276336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3AB4B-19E8-451F-9ED4-EAEA4D4CDAB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6B793-2687-4C22-8FA0-DA6D699FE81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81FC5-19EC-4D5E-8CDD-9FAD21EFA80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795D3-D49A-457A-BB8B-A0AF47A92DB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DD2B2-FD31-4BBA-99BF-AAF2912F282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2944E-938E-4853-833D-080644C6D97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259808A-78E1-48D6-8CEF-0BF8DE9D10E4}" type="slidenum">
              <a:rPr lang="es-ES"/>
              <a:pPr/>
              <a:t>‹Nº›</a:t>
            </a:fld>
            <a:endParaRPr lang="es-ES"/>
          </a:p>
        </p:txBody>
      </p:sp>
      <p:pic>
        <p:nvPicPr>
          <p:cNvPr id="17464" name="Picture 56" descr="MCj03381220000[1]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5024438"/>
            <a:ext cx="1616075" cy="1833562"/>
          </a:xfrm>
          <a:prstGeom prst="rect">
            <a:avLst/>
          </a:prstGeom>
          <a:noFill/>
        </p:spPr>
      </p:pic>
      <p:sp>
        <p:nvSpPr>
          <p:cNvPr id="2" name="1 Forma libre"/>
          <p:cNvSpPr/>
          <p:nvPr userDrawn="1"/>
        </p:nvSpPr>
        <p:spPr>
          <a:xfrm>
            <a:off x="8156855" y="1828800"/>
            <a:ext cx="578627" cy="4295274"/>
          </a:xfrm>
          <a:custGeom>
            <a:avLst/>
            <a:gdLst>
              <a:gd name="connsiteX0" fmla="*/ 84777 w 578627"/>
              <a:gd name="connsiteY0" fmla="*/ 0 h 4295274"/>
              <a:gd name="connsiteX1" fmla="*/ 578071 w 578627"/>
              <a:gd name="connsiteY1" fmla="*/ 1191126 h 4295274"/>
              <a:gd name="connsiteX2" fmla="*/ 556 w 578627"/>
              <a:gd name="connsiteY2" fmla="*/ 2875547 h 4295274"/>
              <a:gd name="connsiteX3" fmla="*/ 493850 w 578627"/>
              <a:gd name="connsiteY3" fmla="*/ 4295274 h 429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627" h="4295274">
                <a:moveTo>
                  <a:pt x="84777" y="0"/>
                </a:moveTo>
                <a:cubicBezTo>
                  <a:pt x="338442" y="355934"/>
                  <a:pt x="592108" y="711868"/>
                  <a:pt x="578071" y="1191126"/>
                </a:cubicBezTo>
                <a:cubicBezTo>
                  <a:pt x="564034" y="1670384"/>
                  <a:pt x="14593" y="2358189"/>
                  <a:pt x="556" y="2875547"/>
                </a:cubicBezTo>
                <a:cubicBezTo>
                  <a:pt x="-13481" y="3392905"/>
                  <a:pt x="240184" y="3844089"/>
                  <a:pt x="493850" y="4295274"/>
                </a:cubicBezTo>
              </a:path>
            </a:pathLst>
          </a:cu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461" name="Picture 53" descr="MCj02875290000[1]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043738" y="260350"/>
            <a:ext cx="2100262" cy="1844675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331913" y="1557338"/>
            <a:ext cx="6400800" cy="1655762"/>
          </a:xfrm>
        </p:spPr>
        <p:txBody>
          <a:bodyPr/>
          <a:lstStyle/>
          <a:p>
            <a:r>
              <a:rPr lang="es-ES_tradnl" dirty="0" smtClean="0"/>
              <a:t>CENTRO EDUCATIVO VACACIONES</a:t>
            </a:r>
            <a:endParaRPr lang="es-E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357563"/>
            <a:ext cx="6032500" cy="1003300"/>
          </a:xfrm>
        </p:spPr>
        <p:txBody>
          <a:bodyPr/>
          <a:lstStyle/>
          <a:p>
            <a:r>
              <a:rPr lang="es-ES_tradnl" dirty="0"/>
              <a:t>ACTIVIDADES EXTRAESCOLARES</a:t>
            </a:r>
            <a:endParaRPr lang="es-E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48F7B2BF-E3EC-46EC-9370-63E411D57D53}" type="slidenum">
              <a:rPr lang="es-ES"/>
              <a:pPr/>
              <a:t>1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Actividades de verano</a:t>
            </a:r>
            <a:endParaRPr lang="es-E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_tradnl" dirty="0"/>
              <a:t>Deportes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s-ES_tradnl" dirty="0"/>
              <a:t>Natación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s-ES_tradnl" dirty="0" smtClean="0"/>
              <a:t>Baloncesto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s-ES_tradnl" dirty="0" smtClean="0"/>
              <a:t>Fútbol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v"/>
            </a:pPr>
            <a:r>
              <a:rPr lang="es-ES_tradnl" dirty="0" smtClean="0"/>
              <a:t>Tenis</a:t>
            </a:r>
            <a:endParaRPr lang="es-ES_tradnl" dirty="0"/>
          </a:p>
          <a:p>
            <a:pPr>
              <a:buFontTx/>
              <a:buNone/>
            </a:pP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" dirty="0" smtClean="0"/>
              <a:t>Pintura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" dirty="0" smtClean="0"/>
              <a:t>Juegos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" dirty="0" smtClean="0"/>
              <a:t>Excursiones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" dirty="0" smtClean="0"/>
              <a:t>Bailes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s-ES" dirty="0" smtClean="0"/>
              <a:t>Teatro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96389-A969-40F9-8DD6-088638396C24}" type="slidenum">
              <a:rPr lang="es-ES"/>
              <a:pPr/>
              <a:t>2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Horario de los cursos</a:t>
            </a:r>
            <a:endParaRPr lang="es-ES"/>
          </a:p>
        </p:txBody>
      </p:sp>
      <p:sp>
        <p:nvSpPr>
          <p:cNvPr id="9221" name="Rectangle 5"/>
          <p:cNvSpPr>
            <a:spLocks noGrp="1" noChangeArrowheads="1"/>
          </p:cNvSpPr>
          <p:nvPr>
            <p:ph sz="half" idx="1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s-ES_tradnl" dirty="0"/>
              <a:t>Mes de julio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_tradnl" dirty="0"/>
              <a:t>Mañanas: de 8 a 10 y de 10 a 12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_tradnl" dirty="0"/>
              <a:t>Tardes: de 19 a 21</a:t>
            </a:r>
            <a:endParaRPr lang="es-ES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sz="half" idx="2"/>
          </p:nvPr>
        </p:nvSpPr>
        <p:spPr>
          <a:noFill/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s-ES_tradnl" dirty="0"/>
              <a:t>Mes de Agosto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_tradnl" dirty="0"/>
              <a:t>Mañanas de 9 a 11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s-ES_tradnl" dirty="0"/>
              <a:t>Tardes de 19 a 21</a:t>
            </a: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83435-53D0-4CBC-AE50-32B5D1F3881B}" type="slidenum">
              <a:rPr lang="es-ES"/>
              <a:pPr/>
              <a:t>3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Pensado para ti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81FC5-19EC-4D5E-8CDD-9FAD21EFA801}" type="slidenum">
              <a:rPr lang="es-ES" smtClean="0"/>
              <a:pPr/>
              <a:t>4</a:t>
            </a:fld>
            <a:endParaRPr lang="es-ES"/>
          </a:p>
        </p:txBody>
      </p:sp>
      <p:graphicFrame>
        <p:nvGraphicFramePr>
          <p:cNvPr id="4" name="3 Diagrama"/>
          <p:cNvGraphicFramePr/>
          <p:nvPr/>
        </p:nvGraphicFramePr>
        <p:xfrm>
          <a:off x="928662" y="2000240"/>
          <a:ext cx="6572296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Lápices de cera">
  <a:themeElements>
    <a:clrScheme name="1_Lápices de cera 9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F7A9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AD1"/>
      </a:accent5>
      <a:accent6>
        <a:srgbClr val="000000"/>
      </a:accent6>
      <a:hlink>
        <a:srgbClr val="00B200"/>
      </a:hlink>
      <a:folHlink>
        <a:srgbClr val="703DFF"/>
      </a:folHlink>
    </a:clrScheme>
    <a:fontScheme name="1_Lápices de cera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Lápices de cera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ápices de cera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ápices de cera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ápices de cera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ápices de cera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ápices de cera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ápices de cera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ápices de cera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ápices de cera 9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F7A9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AD1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70</Words>
  <Application>Microsoft Office PowerPoint</Application>
  <PresentationFormat>Presentación en pantalla (4:3)</PresentationFormat>
  <Paragraphs>32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1_Lápices de cera</vt:lpstr>
      <vt:lpstr>CENTRO EDUCATIVO VACACIONES</vt:lpstr>
      <vt:lpstr>Actividades de verano</vt:lpstr>
      <vt:lpstr>Horario de los cursos</vt:lpstr>
      <vt:lpstr>Pensado para ti</vt:lpstr>
    </vt:vector>
  </TitlesOfParts>
  <Company>Anaya Multimedia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Ejercicio 5. Patrón - Centro Educ. Vacaciones</dc:title>
  <dc:subject>Apéndice Guía Iniciación PowerPoint 2003</dc:subject>
  <dc:creator>María Jesús Luque Cañada</dc:creator>
  <cp:lastModifiedBy>D&amp;G</cp:lastModifiedBy>
  <cp:revision>14</cp:revision>
  <dcterms:created xsi:type="dcterms:W3CDTF">2001-06-09T11:42:24Z</dcterms:created>
  <dcterms:modified xsi:type="dcterms:W3CDTF">2012-11-09T10:00:57Z</dcterms:modified>
</cp:coreProperties>
</file>