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A35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s-ES" smtClean="0"/>
              <a:t>Haga clic en el icono para agregar una imagen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BA817-EC7C-4E27-AA11-8FBD401C97FC}" type="datetimeFigureOut">
              <a:rPr lang="es-ES" smtClean="0"/>
              <a:t>11/11/2012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74948-E766-44EF-A43C-277C12BA050B}" type="slidenum">
              <a:rPr lang="es-ES" smtClean="0"/>
              <a:t>‹Nº›</a:t>
            </a:fld>
            <a:endParaRPr lang="es-E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b="1" dirty="0" smtClean="0"/>
              <a:t>¿De qué color era el caballo blanco de Santiago?</a:t>
            </a:r>
            <a:endParaRPr lang="es-ES" b="1" dirty="0"/>
          </a:p>
        </p:txBody>
      </p:sp>
      <p:pic>
        <p:nvPicPr>
          <p:cNvPr id="3" name="2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923" y="4098319"/>
            <a:ext cx="1615745" cy="1829714"/>
          </a:xfrm>
          <a:prstGeom prst="rect">
            <a:avLst/>
          </a:prstGeom>
        </p:spPr>
      </p:pic>
      <p:pic>
        <p:nvPicPr>
          <p:cNvPr id="9" name="8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923" y="1938079"/>
            <a:ext cx="1615745" cy="1829714"/>
          </a:xfrm>
          <a:prstGeom prst="rect">
            <a:avLst/>
          </a:prstGeom>
        </p:spPr>
      </p:pic>
      <p:pic>
        <p:nvPicPr>
          <p:cNvPr id="10" name="9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339" y="4098319"/>
            <a:ext cx="1615745" cy="1829714"/>
          </a:xfrm>
          <a:prstGeom prst="rect">
            <a:avLst/>
          </a:prstGeom>
        </p:spPr>
      </p:pic>
      <p:pic>
        <p:nvPicPr>
          <p:cNvPr id="11" name="10 Imagen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2" cstate="print">
            <a:lum bright="10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339" y="1938079"/>
            <a:ext cx="1615745" cy="182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1009442" y="1844824"/>
            <a:ext cx="7117180" cy="1470025"/>
          </a:xfrm>
        </p:spPr>
        <p:txBody>
          <a:bodyPr/>
          <a:lstStyle/>
          <a:p>
            <a:pPr algn="ctr"/>
            <a:r>
              <a:rPr lang="es-ES" dirty="0" smtClean="0"/>
              <a:t>¿En serio has leído la pregunta?</a:t>
            </a:r>
            <a:endParaRPr lang="es-ES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Botón de acción: Volver">
            <a:hlinkClick r:id="" action="ppaction://hlinkshowjump?jump=lastslideviewed" highlightClick="1"/>
          </p:cNvPr>
          <p:cNvSpPr/>
          <p:nvPr/>
        </p:nvSpPr>
        <p:spPr>
          <a:xfrm>
            <a:off x="3491880" y="4797152"/>
            <a:ext cx="2160240" cy="86409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740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09442" y="1988840"/>
            <a:ext cx="7117180" cy="1470025"/>
          </a:xfrm>
        </p:spPr>
        <p:txBody>
          <a:bodyPr/>
          <a:lstStyle/>
          <a:p>
            <a:pPr algn="ctr"/>
            <a:r>
              <a:rPr lang="es-ES" dirty="0" smtClean="0"/>
              <a:t>¿No esperarás un premio? ¿Verdad?</a:t>
            </a:r>
            <a:endParaRPr lang="es-ES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Botón de acción: Volver">
            <a:hlinkClick r:id="" action="ppaction://hlinkshowjump?jump=lastslideviewed" highlightClick="1"/>
          </p:cNvPr>
          <p:cNvSpPr/>
          <p:nvPr/>
        </p:nvSpPr>
        <p:spPr>
          <a:xfrm>
            <a:off x="3491880" y="4797152"/>
            <a:ext cx="2160240" cy="86409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845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rano">
  <a:themeElements>
    <a:clrScheme name="Verano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Veran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an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Verano</Template>
  <TotalTime>19</TotalTime>
  <Words>28</Words>
  <Application>Microsoft Office PowerPoint</Application>
  <PresentationFormat>Presentación en pantalla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Verano</vt:lpstr>
      <vt:lpstr>¿De qué color era el caballo blanco de Santiago?</vt:lpstr>
      <vt:lpstr>¿En serio has leído la pregunta?</vt:lpstr>
      <vt:lpstr>¿No esperarás un premio? ¿Verdad?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¿De qué color era el caballo blanco de Santiago?</dc:title>
  <dc:creator>D&amp;G</dc:creator>
  <cp:lastModifiedBy>D&amp;G</cp:lastModifiedBy>
  <cp:revision>4</cp:revision>
  <dcterms:created xsi:type="dcterms:W3CDTF">2012-11-10T20:31:37Z</dcterms:created>
  <dcterms:modified xsi:type="dcterms:W3CDTF">2012-11-10T23:15:37Z</dcterms:modified>
</cp:coreProperties>
</file>