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87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615" autoAdjust="0"/>
    <p:restoredTop sz="86320" autoAdjust="0"/>
  </p:normalViewPr>
  <p:slideViewPr>
    <p:cSldViewPr>
      <p:cViewPr varScale="1">
        <p:scale>
          <a:sx n="58" d="100"/>
          <a:sy n="58" d="100"/>
        </p:scale>
        <p:origin x="-378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D6D9BD-D4FF-47FB-B276-89D56333F14C}" type="datetimeFigureOut">
              <a:rPr lang="es-ES" smtClean="0"/>
              <a:t>07/11/2012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7CBDD5-7D8E-42BF-94FA-63CE8306E10B}" type="slidenum">
              <a:rPr lang="es-ES" smtClean="0"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Rectángulo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E9DB1E-AF86-477A-AFDF-3F97611A6547}" type="datetime1">
              <a:rPr lang="es-ES" smtClean="0"/>
              <a:t>07/11/2012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www.TeFormas.com</a:t>
            </a: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B8A1C-CEF7-4A77-A570-0F66C6EB9F4E}" type="slidenum">
              <a:rPr lang="es-ES" smtClean="0"/>
              <a:t>‹Nº›</a:t>
            </a:fld>
            <a:endParaRPr lang="es-ES"/>
          </a:p>
        </p:txBody>
      </p:sp>
      <p:sp>
        <p:nvSpPr>
          <p:cNvPr id="10" name="9 Rectángulo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6D088-7D62-4BA6-BAF9-CD6CEF2EB7E0}" type="datetime1">
              <a:rPr lang="es-ES" smtClean="0"/>
              <a:t>07/11/2012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www.TeFormas.com</a:t>
            </a: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B8A1C-CEF7-4A77-A570-0F66C6EB9F4E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Rectángulo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7 Rectángulo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6AE84-D01D-4B5F-8462-CE9E7CF47AA4}" type="datetime1">
              <a:rPr lang="es-ES" smtClean="0"/>
              <a:t>07/11/2012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r>
              <a:rPr lang="es-ES" smtClean="0"/>
              <a:t>www.TeFormas.com</a:t>
            </a: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B8A1C-CEF7-4A77-A570-0F66C6EB9F4E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s-ES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AB53C-187E-4407-A97D-40E58C6FCF5F}" type="datetime1">
              <a:rPr lang="es-ES" smtClean="0"/>
              <a:t>07/11/2012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www.TeFormas.com</a:t>
            </a: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B8A1C-CEF7-4A77-A570-0F66C6EB9F4E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AC4-370D-4A12-B7F2-A3B2E61DDB66}" type="datetime1">
              <a:rPr lang="es-ES" smtClean="0"/>
              <a:t>07/11/2012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www.TeFormas.com</a:t>
            </a: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B8A1C-CEF7-4A77-A570-0F66C6EB9F4E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Rectángulo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11 Rectángulo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1FDE3-068E-40CB-B136-20BFBEC58AD5}" type="datetime1">
              <a:rPr lang="es-ES" smtClean="0"/>
              <a:t>07/11/2012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www.TeFormas.com</a:t>
            </a: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B8A1C-CEF7-4A77-A570-0F66C6EB9F4E}" type="slidenum">
              <a:rPr lang="es-ES" smtClean="0"/>
              <a:t>‹Nº›</a:t>
            </a:fld>
            <a:endParaRPr lang="es-E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B2C01-1C7A-42F2-B827-946BBCCB6176}" type="datetime1">
              <a:rPr lang="es-ES" smtClean="0"/>
              <a:t>07/11/2012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www.TeFormas.com</a:t>
            </a:r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B8A1C-CEF7-4A77-A570-0F66C6EB9F4E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19E32-5A62-48E2-9F0C-90A5285F906E}" type="datetime1">
              <a:rPr lang="es-ES" smtClean="0"/>
              <a:t>07/11/2012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www.TeFormas.com</a:t>
            </a:r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B8A1C-CEF7-4A77-A570-0F66C6EB9F4E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77C6F-4F1A-45A9-9978-2A7FE4C21322}" type="datetime1">
              <a:rPr lang="es-ES" smtClean="0"/>
              <a:t>07/11/2012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www.TeFormas.com</a:t>
            </a:r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B8A1C-CEF7-4A77-A570-0F66C6EB9F4E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BEF79-97EF-49E2-95FB-C88A6FCF3B7C}" type="datetime1">
              <a:rPr lang="es-ES" smtClean="0"/>
              <a:t>07/11/2012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www.TeFormas.com</a:t>
            </a:r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B8A1C-CEF7-4A77-A570-0F66C6EB9F4E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ACFB7-FC18-4BBC-9B05-817A271A9B81}" type="datetime1">
              <a:rPr lang="es-ES" smtClean="0"/>
              <a:t>07/11/2012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www.TeFormas.com</a:t>
            </a:r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B8A1C-CEF7-4A77-A570-0F66C6EB9F4E}" type="slidenum">
              <a:rPr lang="es-ES" smtClean="0"/>
              <a:t>‹Nº›</a:t>
            </a:fld>
            <a:endParaRPr lang="es-ES"/>
          </a:p>
        </p:txBody>
      </p:sp>
      <p:sp>
        <p:nvSpPr>
          <p:cNvPr id="12" name="11 Rectángulo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Rectángulo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s-ES" smtClean="0"/>
              <a:t>Haga clic en el icono para agregar una imagen</a:t>
            </a:r>
            <a:endParaRPr kumimoji="0" lang="en-US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A40925D0-719E-4898-AE2B-1554D7BA931F}" type="datetime1">
              <a:rPr lang="es-ES" smtClean="0"/>
              <a:t>07/11/2012</a:t>
            </a:fld>
            <a:endParaRPr lang="es-ES"/>
          </a:p>
        </p:txBody>
      </p:sp>
      <p:sp>
        <p:nvSpPr>
          <p:cNvPr id="11" name="10 Rectángulo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Rectángulo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r>
              <a:rPr lang="es-ES" smtClean="0"/>
              <a:t>www.TeFormas.com</a:t>
            </a:r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A46B8A1C-CEF7-4A77-A570-0F66C6EB9F4E}" type="slidenum">
              <a:rPr lang="es-ES" smtClean="0"/>
              <a:t>‹Nº›</a:t>
            </a:fld>
            <a:endParaRPr lang="es-E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Rectángulo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6 Rectángulo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88FF7135-97E5-422E-9E9D-6F7A3F01B5CD}" type="datetime1">
              <a:rPr lang="es-ES" smtClean="0"/>
              <a:t>07/11/2012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r>
              <a:rPr lang="es-ES" smtClean="0"/>
              <a:t>www.TeFormas.com</a:t>
            </a: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A46B8A1C-CEF7-4A77-A570-0F66C6EB9F4E}" type="slidenum">
              <a:rPr lang="es-ES" smtClean="0"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rtl="0"/>
            <a:r>
              <a:rPr lang="es-ES" baseline="0" dirty="0" smtClean="0">
                <a:solidFill>
                  <a:srgbClr val="FFCC66"/>
                </a:solidFill>
                <a:latin typeface="Arial"/>
              </a:rPr>
              <a:t>Microsoft PowerPoint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lvl="0" rtl="0"/>
            <a:r>
              <a:rPr lang="es-ES" baseline="0" dirty="0" smtClean="0">
                <a:latin typeface="Times New Roman"/>
              </a:rPr>
              <a:t>Autor: David Navarro</a:t>
            </a:r>
          </a:p>
        </p:txBody>
      </p:sp>
      <p:sp>
        <p:nvSpPr>
          <p:cNvPr id="4" name="3 Rectángulo"/>
          <p:cNvSpPr/>
          <p:nvPr/>
        </p:nvSpPr>
        <p:spPr>
          <a:xfrm>
            <a:off x="1822464" y="5650072"/>
            <a:ext cx="553561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s-ES" sz="4000" b="1" cap="all" dirty="0" smtClean="0">
                <a:ln w="0"/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WWW.tEFORMAS.COM</a:t>
            </a:r>
            <a:endParaRPr lang="es-ES" sz="4000" b="1" cap="all" spc="0" dirty="0">
              <a:ln w="0"/>
              <a:solidFill>
                <a:schemeClr val="accent1">
                  <a:lumMod val="40000"/>
                  <a:lumOff val="60000"/>
                </a:schemeClr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1026" name="Picture 2" descr="C:\Documents and Settings\profesor\Configuración local\Archivos temporales de Internet\Content.IE5\4IWMG61X\MC900332096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58082" y="428604"/>
            <a:ext cx="1208638" cy="179258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/>
            <a:r>
              <a:rPr lang="es-ES" baseline="0" dirty="0" smtClean="0">
                <a:solidFill>
                  <a:srgbClr val="FFCC66"/>
                </a:solidFill>
                <a:latin typeface="Arial"/>
              </a:rPr>
              <a:t>Introducción 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rtl="0">
              <a:buFont typeface="Wingdings" pitchFamily="2" charset="2"/>
              <a:buChar char="Ø"/>
            </a:pPr>
            <a:r>
              <a:rPr lang="es-ES" baseline="0" dirty="0" smtClean="0">
                <a:latin typeface="Times New Roman"/>
              </a:rPr>
              <a:t>Introducción a Ms PowerPoint</a:t>
            </a:r>
          </a:p>
          <a:p>
            <a:pPr lvl="0" rtl="0">
              <a:buFont typeface="Wingdings" pitchFamily="2" charset="2"/>
              <a:buChar char="Ø"/>
            </a:pPr>
            <a:r>
              <a:rPr lang="es-ES" baseline="0" dirty="0" smtClean="0">
                <a:latin typeface="Times New Roman"/>
              </a:rPr>
              <a:t>Aprenderemos a realizar presentaciones sencillas.</a:t>
            </a:r>
          </a:p>
          <a:p>
            <a:pPr lvl="0" rtl="0">
              <a:buFont typeface="Wingdings" pitchFamily="2" charset="2"/>
              <a:buChar char="Ø"/>
            </a:pPr>
            <a:r>
              <a:rPr lang="es-ES" baseline="0" dirty="0" smtClean="0">
                <a:latin typeface="Times New Roman"/>
              </a:rPr>
              <a:t>Aprovecharemos los conocimientos previos de Ms Word.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B8A1C-CEF7-4A77-A570-0F66C6EB9F4E}" type="slidenum">
              <a:rPr lang="es-ES" smtClean="0"/>
              <a:t>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www.TeFormas.com</a:t>
            </a:r>
            <a:endParaRPr lang="es-ES"/>
          </a:p>
        </p:txBody>
      </p:sp>
      <p:pic>
        <p:nvPicPr>
          <p:cNvPr id="2050" name="Picture 2" descr="C:\Archivos de programa\Microsoft Office\MEDIA\CAGCAT10\j0301252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14286" y="0"/>
            <a:ext cx="1829714" cy="1565453"/>
          </a:xfrm>
          <a:prstGeom prst="rect">
            <a:avLst/>
          </a:prstGeom>
          <a:noFill/>
        </p:spPr>
      </p:pic>
      <p:pic>
        <p:nvPicPr>
          <p:cNvPr id="2052" name="Picture 4" descr="C:\Documents and Settings\profesor\Configuración local\Archivos temporales de Internet\Content.IE5\HZNPVFPT\MC900300954[1]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68" y="4429132"/>
            <a:ext cx="1819656" cy="16239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/>
            <a:r>
              <a:rPr lang="es-ES" baseline="0" dirty="0" smtClean="0">
                <a:solidFill>
                  <a:srgbClr val="FFCC66"/>
                </a:solidFill>
                <a:latin typeface="Arial"/>
              </a:rPr>
              <a:t>Primer Paso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rtl="0"/>
            <a:r>
              <a:rPr lang="es-ES" baseline="0" dirty="0" smtClean="0">
                <a:latin typeface="Times New Roman"/>
              </a:rPr>
              <a:t>Lo Primero que hacemos es esquematizar las ideas que se desean plantear en la </a:t>
            </a:r>
            <a:r>
              <a:rPr lang="es-ES" baseline="0" dirty="0" smtClean="0">
                <a:latin typeface="Times New Roman"/>
              </a:rPr>
              <a:t>presentación</a:t>
            </a:r>
          </a:p>
          <a:p>
            <a:pPr lvl="0" rtl="0"/>
            <a:endParaRPr lang="es-ES" dirty="0" smtClean="0">
              <a:latin typeface="Times New Roman"/>
            </a:endParaRPr>
          </a:p>
          <a:p>
            <a:pPr lvl="0" rtl="0"/>
            <a:r>
              <a:rPr lang="es-ES" baseline="0" dirty="0" smtClean="0">
                <a:latin typeface="Times New Roman"/>
              </a:rPr>
              <a:t>A </a:t>
            </a:r>
            <a:r>
              <a:rPr lang="es-ES" baseline="0" dirty="0" smtClean="0">
                <a:latin typeface="Times New Roman"/>
              </a:rPr>
              <a:t>continuación nos dedicaremos al diseño de las diapositivas</a:t>
            </a:r>
            <a:r>
              <a:rPr lang="es-ES" baseline="0" dirty="0" smtClean="0">
                <a:solidFill>
                  <a:srgbClr val="FFFFFF"/>
                </a:solidFill>
                <a:latin typeface="Times New Roman"/>
              </a:rPr>
              <a:t>.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B8A1C-CEF7-4A77-A570-0F66C6EB9F4E}" type="slidenum">
              <a:rPr lang="es-ES" smtClean="0"/>
              <a:t>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www.TeFormas.com</a:t>
            </a:r>
            <a:endParaRPr lang="es-ES"/>
          </a:p>
        </p:txBody>
      </p:sp>
      <p:pic>
        <p:nvPicPr>
          <p:cNvPr id="3074" name="Picture 2" descr="C:\Archivos de programa\Microsoft Office\MEDIA\CAGCAT10\j0195812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15140" y="4214818"/>
            <a:ext cx="1773022" cy="18242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/>
            <a:r>
              <a:rPr lang="es-ES" baseline="0" dirty="0" smtClean="0">
                <a:solidFill>
                  <a:srgbClr val="FFCC66"/>
                </a:solidFill>
                <a:latin typeface="Arial"/>
              </a:rPr>
              <a:t>Segundo Paso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rtl="0"/>
            <a:r>
              <a:rPr lang="es-ES" baseline="0" dirty="0" smtClean="0">
                <a:latin typeface="Times New Roman"/>
              </a:rPr>
              <a:t>Para el diseño podemos:</a:t>
            </a:r>
          </a:p>
          <a:p>
            <a:pPr lvl="1" rtl="0"/>
            <a:r>
              <a:rPr lang="es-ES" baseline="0" dirty="0" smtClean="0">
                <a:latin typeface="Times New Roman"/>
              </a:rPr>
              <a:t>Cambiar el fondo de la diapositiva</a:t>
            </a:r>
          </a:p>
          <a:p>
            <a:pPr lvl="1" rtl="0"/>
            <a:r>
              <a:rPr lang="es-ES" baseline="0" dirty="0" smtClean="0">
                <a:latin typeface="Times New Roman"/>
              </a:rPr>
              <a:t>Cambiar </a:t>
            </a:r>
            <a:r>
              <a:rPr lang="es-ES" dirty="0" smtClean="0">
                <a:latin typeface="Times New Roman"/>
              </a:rPr>
              <a:t>las propiedades </a:t>
            </a:r>
            <a:r>
              <a:rPr lang="es-ES" baseline="0" dirty="0" smtClean="0">
                <a:latin typeface="Times New Roman"/>
              </a:rPr>
              <a:t>del </a:t>
            </a:r>
            <a:r>
              <a:rPr lang="es-ES" baseline="0" dirty="0" smtClean="0">
                <a:latin typeface="Times New Roman"/>
              </a:rPr>
              <a:t>texto</a:t>
            </a:r>
          </a:p>
          <a:p>
            <a:pPr lvl="1" rtl="0"/>
            <a:r>
              <a:rPr lang="es-ES" baseline="0" dirty="0" smtClean="0">
                <a:latin typeface="Times New Roman"/>
              </a:rPr>
              <a:t>Insertar </a:t>
            </a:r>
            <a:r>
              <a:rPr lang="es-ES" baseline="0" dirty="0" smtClean="0">
                <a:latin typeface="Times New Roman"/>
              </a:rPr>
              <a:t>imágenes, </a:t>
            </a:r>
            <a:r>
              <a:rPr lang="es-ES" baseline="0" dirty="0" smtClean="0">
                <a:latin typeface="Times New Roman"/>
              </a:rPr>
              <a:t>tablas, gráficos...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B8A1C-CEF7-4A77-A570-0F66C6EB9F4E}" type="slidenum">
              <a:rPr lang="es-ES" smtClean="0"/>
              <a:t>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www.TeFormas.com</a:t>
            </a:r>
            <a:endParaRPr lang="es-ES"/>
          </a:p>
        </p:txBody>
      </p:sp>
      <p:pic>
        <p:nvPicPr>
          <p:cNvPr id="4098" name="Picture 2" descr="C:\Documents and Settings\profesor\Configuración local\Archivos temporales de Internet\Content.IE5\WE4T8R8O\MC900441880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4286256"/>
            <a:ext cx="1279525" cy="1784350"/>
          </a:xfrm>
          <a:prstGeom prst="rect">
            <a:avLst/>
          </a:prstGeom>
          <a:noFill/>
        </p:spPr>
      </p:pic>
      <p:pic>
        <p:nvPicPr>
          <p:cNvPr id="4099" name="Picture 3" descr="C:\Documents and Settings\profesor\Configuración local\Archivos temporales de Internet\Content.IE5\WE4T8R8O\MC900233962[1]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86512" y="3857628"/>
            <a:ext cx="2430855" cy="23704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/>
            <a:r>
              <a:rPr lang="es-ES" baseline="0" dirty="0" smtClean="0">
                <a:solidFill>
                  <a:srgbClr val="FFCC66"/>
                </a:solidFill>
                <a:latin typeface="Arial"/>
              </a:rPr>
              <a:t>Conclusión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rtl="0"/>
            <a:r>
              <a:rPr lang="es-ES" baseline="0" dirty="0" smtClean="0">
                <a:latin typeface="Times New Roman"/>
              </a:rPr>
              <a:t>Siguiendo estos pasos podemos conseguir una presentación sencilla.</a:t>
            </a:r>
          </a:p>
          <a:p>
            <a:pPr lvl="0" rtl="0"/>
            <a:r>
              <a:rPr lang="es-ES" baseline="0" dirty="0" smtClean="0">
                <a:latin typeface="Times New Roman"/>
              </a:rPr>
              <a:t>Podemos mejorarla incluyendo:</a:t>
            </a:r>
          </a:p>
          <a:p>
            <a:pPr lvl="1" rtl="0"/>
            <a:r>
              <a:rPr lang="es-ES" baseline="0" dirty="0" smtClean="0">
                <a:latin typeface="Times New Roman"/>
              </a:rPr>
              <a:t>Transiciones entre diapositivas</a:t>
            </a:r>
          </a:p>
          <a:p>
            <a:pPr lvl="1" rtl="0"/>
            <a:r>
              <a:rPr lang="es-ES" baseline="0" dirty="0" smtClean="0">
                <a:latin typeface="Times New Roman"/>
              </a:rPr>
              <a:t>Animación a los distintos objetos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B8A1C-CEF7-4A77-A570-0F66C6EB9F4E}" type="slidenum">
              <a:rPr lang="es-ES" smtClean="0"/>
              <a:t>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www.TeFormas.com</a:t>
            </a:r>
            <a:endParaRPr lang="es-ES"/>
          </a:p>
        </p:txBody>
      </p:sp>
      <p:pic>
        <p:nvPicPr>
          <p:cNvPr id="5123" name="Picture 3" descr="C:\Documents and Settings\profesor\Configuración local\Archivos temporales de Internet\Content.IE5\RZZKP2DN\MC900404359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29454" y="0"/>
            <a:ext cx="1803400" cy="1831975"/>
          </a:xfrm>
          <a:prstGeom prst="rect">
            <a:avLst/>
          </a:prstGeom>
          <a:noFill/>
        </p:spPr>
      </p:pic>
      <p:pic>
        <p:nvPicPr>
          <p:cNvPr id="5128" name="Picture 8" descr="C:\Documents and Settings\profesor\Configuración local\Archivos temporales de Internet\Content.IE5\4IWMG61X\MC900295553[1]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43240" y="4429132"/>
            <a:ext cx="2603204" cy="180979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11 Llamada de nube"/>
          <p:cNvSpPr/>
          <p:nvPr/>
        </p:nvSpPr>
        <p:spPr>
          <a:xfrm>
            <a:off x="71406" y="2500306"/>
            <a:ext cx="6858048" cy="2714644"/>
          </a:xfrm>
          <a:prstGeom prst="cloudCallou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rtl="0"/>
            <a:r>
              <a:rPr lang="es-ES" baseline="0" dirty="0" smtClean="0">
                <a:solidFill>
                  <a:srgbClr val="FFCC66"/>
                </a:solidFill>
                <a:latin typeface="Arial"/>
              </a:rPr>
              <a:t>Dudas, Cuestiones y Demás</a:t>
            </a:r>
          </a:p>
        </p:txBody>
      </p:sp>
      <p:sp>
        <p:nvSpPr>
          <p:cNvPr id="6" name="5 Rectángulo"/>
          <p:cNvSpPr/>
          <p:nvPr/>
        </p:nvSpPr>
        <p:spPr>
          <a:xfrm>
            <a:off x="1822464" y="5650072"/>
            <a:ext cx="553561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s-ES" sz="4000" b="1" cap="all" dirty="0" smtClean="0">
                <a:ln w="0"/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WWW.tEFORMAS.COM</a:t>
            </a:r>
            <a:endParaRPr lang="es-ES" sz="4000" b="1" cap="all" spc="0" dirty="0">
              <a:ln w="0"/>
              <a:solidFill>
                <a:schemeClr val="accent1">
                  <a:lumMod val="40000"/>
                  <a:lumOff val="60000"/>
                </a:schemeClr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7" name="Picture 2" descr="C:\Documents and Settings\profesor\Configuración local\Archivos temporales de Internet\Content.IE5\4IWMG61X\MC900332096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58082" y="428604"/>
            <a:ext cx="1208638" cy="1792586"/>
          </a:xfrm>
          <a:prstGeom prst="rect">
            <a:avLst/>
          </a:prstGeom>
          <a:noFill/>
        </p:spPr>
      </p:pic>
      <p:pic>
        <p:nvPicPr>
          <p:cNvPr id="6146" name="Picture 2" descr="C:\Documents and Settings\profesor\Configuración local\Archivos temporales de Internet\Content.IE5\HZNPVFPT\MC900441906[1]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5324180"/>
            <a:ext cx="1495455" cy="1319519"/>
          </a:xfrm>
          <a:prstGeom prst="rect">
            <a:avLst/>
          </a:prstGeom>
          <a:noFill/>
        </p:spPr>
      </p:pic>
      <p:pic>
        <p:nvPicPr>
          <p:cNvPr id="6149" name="Picture 5" descr="C:\Documents and Settings\profesor\Configuración local\Archivos temporales de Internet\Content.IE5\RZZKP2DN\MC900237284[1].wm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5786" y="642918"/>
            <a:ext cx="1881612" cy="157530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ódulo">
  <a:themeElements>
    <a:clrScheme name="Módulo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ódulo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ódul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21</TotalTime>
  <Words>114</Words>
  <Application>Microsoft Office PowerPoint</Application>
  <PresentationFormat>Presentación en pantalla (4:3)</PresentationFormat>
  <Paragraphs>31</Paragraphs>
  <Slides>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6</vt:i4>
      </vt:variant>
    </vt:vector>
  </HeadingPairs>
  <TitlesOfParts>
    <vt:vector size="7" baseType="lpstr">
      <vt:lpstr>Módulo</vt:lpstr>
      <vt:lpstr>Microsoft PowerPoint</vt:lpstr>
      <vt:lpstr>Introducción </vt:lpstr>
      <vt:lpstr>Primer Paso</vt:lpstr>
      <vt:lpstr>Segundo Paso</vt:lpstr>
      <vt:lpstr>Conclusión</vt:lpstr>
      <vt:lpstr>Dudas, Cuestiones y Demás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Microsoft PowerPoint</dc:title>
  <dc:creator>profesor</dc:creator>
  <cp:lastModifiedBy>profesor</cp:lastModifiedBy>
  <cp:revision>3</cp:revision>
  <dcterms:created xsi:type="dcterms:W3CDTF">2012-11-07T11:37:53Z</dcterms:created>
  <dcterms:modified xsi:type="dcterms:W3CDTF">2012-11-07T11:59:53Z</dcterms:modified>
</cp:coreProperties>
</file>